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68" r:id="rId2"/>
  </p:sldIdLst>
  <p:sldSz cx="30279975" cy="42808525"/>
  <p:notesSz cx="6805613" cy="9939338"/>
  <p:embeddedFontLst>
    <p:embeddedFont>
      <p:font typeface="メイリオ" panose="020B0604030504040204" pitchFamily="50" charset="-128"/>
      <p:regular r:id="rId3"/>
      <p:bold r:id="rId4"/>
      <p:italic r:id="rId5"/>
      <p:boldItalic r:id="rId6"/>
    </p:embeddedFont>
  </p:embeddedFontLst>
  <p:defaultTextStyle>
    <a:defPPr>
      <a:defRPr lang="ja-JP"/>
    </a:defPPr>
    <a:lvl1pPr marL="0" algn="l" defTabSz="4176431" rtl="0" eaLnBrk="1" latinLnBrk="0" hangingPunct="1">
      <a:defRPr kumimoji="1" sz="8200" kern="1200">
        <a:solidFill>
          <a:schemeClr val="tx1"/>
        </a:solidFill>
        <a:latin typeface="+mn-lt"/>
        <a:ea typeface="+mn-ea"/>
        <a:cs typeface="+mn-cs"/>
      </a:defRPr>
    </a:lvl1pPr>
    <a:lvl2pPr marL="2088215" algn="l" defTabSz="4176431" rtl="0" eaLnBrk="1" latinLnBrk="0" hangingPunct="1">
      <a:defRPr kumimoji="1" sz="8200" kern="1200">
        <a:solidFill>
          <a:schemeClr val="tx1"/>
        </a:solidFill>
        <a:latin typeface="+mn-lt"/>
        <a:ea typeface="+mn-ea"/>
        <a:cs typeface="+mn-cs"/>
      </a:defRPr>
    </a:lvl2pPr>
    <a:lvl3pPr marL="4176431" algn="l" defTabSz="4176431" rtl="0" eaLnBrk="1" latinLnBrk="0" hangingPunct="1">
      <a:defRPr kumimoji="1" sz="8200" kern="1200">
        <a:solidFill>
          <a:schemeClr val="tx1"/>
        </a:solidFill>
        <a:latin typeface="+mn-lt"/>
        <a:ea typeface="+mn-ea"/>
        <a:cs typeface="+mn-cs"/>
      </a:defRPr>
    </a:lvl3pPr>
    <a:lvl4pPr marL="6264646" algn="l" defTabSz="4176431" rtl="0" eaLnBrk="1" latinLnBrk="0" hangingPunct="1">
      <a:defRPr kumimoji="1" sz="8200" kern="1200">
        <a:solidFill>
          <a:schemeClr val="tx1"/>
        </a:solidFill>
        <a:latin typeface="+mn-lt"/>
        <a:ea typeface="+mn-ea"/>
        <a:cs typeface="+mn-cs"/>
      </a:defRPr>
    </a:lvl4pPr>
    <a:lvl5pPr marL="8352861" algn="l" defTabSz="4176431" rtl="0" eaLnBrk="1" latinLnBrk="0" hangingPunct="1">
      <a:defRPr kumimoji="1" sz="8200" kern="1200">
        <a:solidFill>
          <a:schemeClr val="tx1"/>
        </a:solidFill>
        <a:latin typeface="+mn-lt"/>
        <a:ea typeface="+mn-ea"/>
        <a:cs typeface="+mn-cs"/>
      </a:defRPr>
    </a:lvl5pPr>
    <a:lvl6pPr marL="10441076" algn="l" defTabSz="4176431" rtl="0" eaLnBrk="1" latinLnBrk="0" hangingPunct="1">
      <a:defRPr kumimoji="1" sz="8200" kern="1200">
        <a:solidFill>
          <a:schemeClr val="tx1"/>
        </a:solidFill>
        <a:latin typeface="+mn-lt"/>
        <a:ea typeface="+mn-ea"/>
        <a:cs typeface="+mn-cs"/>
      </a:defRPr>
    </a:lvl6pPr>
    <a:lvl7pPr marL="12529292" algn="l" defTabSz="4176431" rtl="0" eaLnBrk="1" latinLnBrk="0" hangingPunct="1">
      <a:defRPr kumimoji="1" sz="8200" kern="1200">
        <a:solidFill>
          <a:schemeClr val="tx1"/>
        </a:solidFill>
        <a:latin typeface="+mn-lt"/>
        <a:ea typeface="+mn-ea"/>
        <a:cs typeface="+mn-cs"/>
      </a:defRPr>
    </a:lvl7pPr>
    <a:lvl8pPr marL="14617507" algn="l" defTabSz="4176431" rtl="0" eaLnBrk="1" latinLnBrk="0" hangingPunct="1">
      <a:defRPr kumimoji="1" sz="8200" kern="1200">
        <a:solidFill>
          <a:schemeClr val="tx1"/>
        </a:solidFill>
        <a:latin typeface="+mn-lt"/>
        <a:ea typeface="+mn-ea"/>
        <a:cs typeface="+mn-cs"/>
      </a:defRPr>
    </a:lvl8pPr>
    <a:lvl9pPr marL="16705722" algn="l" defTabSz="4176431" rtl="0" eaLnBrk="1" latinLnBrk="0" hangingPunct="1">
      <a:defRPr kumimoji="1" sz="82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483">
          <p15:clr>
            <a:srgbClr val="A4A3A4"/>
          </p15:clr>
        </p15:guide>
        <p15:guide id="2" pos="953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FC000"/>
    <a:srgbClr val="D98A0C"/>
    <a:srgbClr val="237300"/>
    <a:srgbClr val="006EB4"/>
    <a:srgbClr val="C80A0A"/>
    <a:srgbClr val="920000"/>
    <a:srgbClr val="BC0000"/>
    <a:srgbClr val="D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332" autoAdjust="0"/>
    <p:restoredTop sz="94657" autoAdjust="0"/>
  </p:normalViewPr>
  <p:slideViewPr>
    <p:cSldViewPr>
      <p:cViewPr>
        <p:scale>
          <a:sx n="100" d="100"/>
          <a:sy n="100" d="100"/>
        </p:scale>
        <p:origin x="-7224" y="-10956"/>
      </p:cViewPr>
      <p:guideLst>
        <p:guide orient="horz" pos="13483"/>
        <p:guide pos="9537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2114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font" Target="fonts/font1.fntdata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4.fntdata"/><Relationship Id="rId5" Type="http://schemas.openxmlformats.org/officeDocument/2006/relationships/font" Target="fonts/font3.fntdata"/><Relationship Id="rId10" Type="http://schemas.openxmlformats.org/officeDocument/2006/relationships/tableStyles" Target="tableStyles.xml"/><Relationship Id="rId4" Type="http://schemas.openxmlformats.org/officeDocument/2006/relationships/font" Target="fonts/font2.fntdata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2270998" y="13298392"/>
            <a:ext cx="25737979" cy="9176087"/>
          </a:xfrm>
        </p:spPr>
        <p:txBody>
          <a:bodyPr/>
          <a:lstStyle/>
          <a:p>
            <a:r>
              <a:rPr kumimoji="1" lang="ja-JP" altLang="en-US" smtClean="0"/>
              <a:t>マスタ タイトルの書式設定</a:t>
            </a:r>
            <a:endParaRPr kumimoji="1"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4541996" y="24258164"/>
            <a:ext cx="21195983" cy="10939956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20882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41764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62646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83528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04410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25292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46175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67057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 smtClean="0"/>
              <a:t>マスタ サブタイトルの書式設定</a:t>
            </a:r>
            <a:endParaRPr kumimoji="1" lang="ja-JP" altLang="en-US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ED720-0104-4369-84BC-D37694168613}" type="datetimeFigureOut">
              <a:rPr kumimoji="1" lang="ja-JP" altLang="en-US" smtClean="0"/>
              <a:t>2017/2/23</a:t>
            </a:fld>
            <a:endParaRPr kumimoji="1"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 smtClean="0"/>
              <a:t>マスタ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ED720-0104-4369-84BC-D37694168613}" type="datetimeFigureOut">
              <a:rPr kumimoji="1" lang="ja-JP" altLang="en-US" smtClean="0"/>
              <a:t>2017/2/23</a:t>
            </a:fld>
            <a:endParaRPr kumimoji="1"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21952982" y="1714329"/>
            <a:ext cx="6812994" cy="36525978"/>
          </a:xfrm>
        </p:spPr>
        <p:txBody>
          <a:bodyPr vert="eaVert"/>
          <a:lstStyle/>
          <a:p>
            <a:r>
              <a:rPr kumimoji="1" lang="ja-JP" altLang="en-US" smtClean="0"/>
              <a:t>マスタ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>
          <a:xfrm>
            <a:off x="1513999" y="1714329"/>
            <a:ext cx="19934317" cy="36525978"/>
          </a:xfrm>
        </p:spPr>
        <p:txBody>
          <a:bodyPr vert="eaVert"/>
          <a:lstStyle/>
          <a:p>
            <a:pPr lvl="0"/>
            <a:r>
              <a:rPr kumimoji="1" lang="ja-JP" altLang="en-US" smtClean="0"/>
              <a:t>マスタ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ED720-0104-4369-84BC-D37694168613}" type="datetimeFigureOut">
              <a:rPr kumimoji="1" lang="ja-JP" altLang="en-US" smtClean="0"/>
              <a:t>2017/2/23</a:t>
            </a:fld>
            <a:endParaRPr kumimoji="1"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 タイトルの書式設定</a:t>
            </a:r>
            <a:endParaRPr kumimoji="1" lang="ja-JP" altLang="en-US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 smtClean="0"/>
              <a:t>マスタ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ED720-0104-4369-84BC-D37694168613}" type="datetimeFigureOut">
              <a:rPr kumimoji="1" lang="ja-JP" altLang="en-US" smtClean="0"/>
              <a:t>2017/2/23</a:t>
            </a:fld>
            <a:endParaRPr kumimoji="1"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391909" y="27508444"/>
            <a:ext cx="25737979" cy="8502249"/>
          </a:xfrm>
        </p:spPr>
        <p:txBody>
          <a:bodyPr anchor="t"/>
          <a:lstStyle>
            <a:lvl1pPr algn="l">
              <a:defRPr sz="18300" b="1" cap="all"/>
            </a:lvl1pPr>
          </a:lstStyle>
          <a:p>
            <a:r>
              <a:rPr kumimoji="1" lang="ja-JP" altLang="en-US" smtClean="0"/>
              <a:t>マスタ タイトルの書式設定</a:t>
            </a:r>
            <a:endParaRPr kumimoji="1" lang="ja-JP" altLang="en-US"/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2391909" y="18144082"/>
            <a:ext cx="25737979" cy="9364362"/>
          </a:xfrm>
        </p:spPr>
        <p:txBody>
          <a:bodyPr anchor="b"/>
          <a:lstStyle>
            <a:lvl1pPr marL="0" indent="0">
              <a:buNone/>
              <a:defRPr sz="9100">
                <a:solidFill>
                  <a:schemeClr val="tx1">
                    <a:tint val="75000"/>
                  </a:schemeClr>
                </a:solidFill>
              </a:defRPr>
            </a:lvl1pPr>
            <a:lvl2pPr marL="2088215" indent="0">
              <a:buNone/>
              <a:defRPr sz="8200">
                <a:solidFill>
                  <a:schemeClr val="tx1">
                    <a:tint val="75000"/>
                  </a:schemeClr>
                </a:solidFill>
              </a:defRPr>
            </a:lvl2pPr>
            <a:lvl3pPr marL="4176431" indent="0">
              <a:buNone/>
              <a:defRPr sz="7300">
                <a:solidFill>
                  <a:schemeClr val="tx1">
                    <a:tint val="75000"/>
                  </a:schemeClr>
                </a:solidFill>
              </a:defRPr>
            </a:lvl3pPr>
            <a:lvl4pPr marL="6264646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4pPr>
            <a:lvl5pPr marL="8352861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5pPr>
            <a:lvl6pPr marL="10441076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6pPr>
            <a:lvl7pPr marL="12529292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7pPr>
            <a:lvl8pPr marL="14617507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8pPr>
            <a:lvl9pPr marL="16705722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smtClean="0"/>
              <a:t>マスタ テキストの書式設定</a:t>
            </a:r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ED720-0104-4369-84BC-D37694168613}" type="datetimeFigureOut">
              <a:rPr kumimoji="1" lang="ja-JP" altLang="en-US" smtClean="0"/>
              <a:t>2017/2/23</a:t>
            </a:fld>
            <a:endParaRPr kumimoji="1"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 タイトルの書式設定</a:t>
            </a:r>
            <a:endParaRPr kumimoji="1" lang="ja-JP" altLang="en-US"/>
          </a:p>
        </p:txBody>
      </p:sp>
      <p:sp>
        <p:nvSpPr>
          <p:cNvPr id="3" name="コンテンツ プレースホルダ 2"/>
          <p:cNvSpPr>
            <a:spLocks noGrp="1"/>
          </p:cNvSpPr>
          <p:nvPr>
            <p:ph sz="half" idx="1"/>
          </p:nvPr>
        </p:nvSpPr>
        <p:spPr>
          <a:xfrm>
            <a:off x="1513999" y="9988659"/>
            <a:ext cx="13373656" cy="28251648"/>
          </a:xfrm>
        </p:spPr>
        <p:txBody>
          <a:bodyPr/>
          <a:lstStyle>
            <a:lvl1pPr>
              <a:defRPr sz="12800"/>
            </a:lvl1pPr>
            <a:lvl2pPr>
              <a:defRPr sz="11000"/>
            </a:lvl2pPr>
            <a:lvl3pPr>
              <a:defRPr sz="9100"/>
            </a:lvl3pPr>
            <a:lvl4pPr>
              <a:defRPr sz="8200"/>
            </a:lvl4pPr>
            <a:lvl5pPr>
              <a:defRPr sz="8200"/>
            </a:lvl5pPr>
            <a:lvl6pPr>
              <a:defRPr sz="8200"/>
            </a:lvl6pPr>
            <a:lvl7pPr>
              <a:defRPr sz="8200"/>
            </a:lvl7pPr>
            <a:lvl8pPr>
              <a:defRPr sz="8200"/>
            </a:lvl8pPr>
            <a:lvl9pPr>
              <a:defRPr sz="8200"/>
            </a:lvl9pPr>
          </a:lstStyle>
          <a:p>
            <a:pPr lvl="0"/>
            <a:r>
              <a:rPr kumimoji="1" lang="ja-JP" altLang="en-US" smtClean="0"/>
              <a:t>マスタ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15392320" y="9988659"/>
            <a:ext cx="13373656" cy="28251648"/>
          </a:xfrm>
        </p:spPr>
        <p:txBody>
          <a:bodyPr/>
          <a:lstStyle>
            <a:lvl1pPr>
              <a:defRPr sz="12800"/>
            </a:lvl1pPr>
            <a:lvl2pPr>
              <a:defRPr sz="11000"/>
            </a:lvl2pPr>
            <a:lvl3pPr>
              <a:defRPr sz="9100"/>
            </a:lvl3pPr>
            <a:lvl4pPr>
              <a:defRPr sz="8200"/>
            </a:lvl4pPr>
            <a:lvl5pPr>
              <a:defRPr sz="8200"/>
            </a:lvl5pPr>
            <a:lvl6pPr>
              <a:defRPr sz="8200"/>
            </a:lvl6pPr>
            <a:lvl7pPr>
              <a:defRPr sz="8200"/>
            </a:lvl7pPr>
            <a:lvl8pPr>
              <a:defRPr sz="8200"/>
            </a:lvl8pPr>
            <a:lvl9pPr>
              <a:defRPr sz="8200"/>
            </a:lvl9pPr>
          </a:lstStyle>
          <a:p>
            <a:pPr lvl="0"/>
            <a:r>
              <a:rPr kumimoji="1" lang="ja-JP" altLang="en-US" smtClean="0"/>
              <a:t>マスタ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日付プレースホル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ED720-0104-4369-84BC-D37694168613}" type="datetimeFigureOut">
              <a:rPr kumimoji="1" lang="ja-JP" altLang="en-US" smtClean="0"/>
              <a:t>2017/2/23</a:t>
            </a:fld>
            <a:endParaRPr kumimoji="1" lang="ja-JP" altLang="en-US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ja-JP" altLang="en-US" smtClean="0"/>
              <a:t>マスタ タイトルの書式設定</a:t>
            </a:r>
            <a:endParaRPr kumimoji="1" lang="ja-JP" altLang="en-US"/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1513999" y="9582375"/>
            <a:ext cx="13378914" cy="3993477"/>
          </a:xfrm>
        </p:spPr>
        <p:txBody>
          <a:bodyPr anchor="b"/>
          <a:lstStyle>
            <a:lvl1pPr marL="0" indent="0">
              <a:buNone/>
              <a:defRPr sz="11000" b="1"/>
            </a:lvl1pPr>
            <a:lvl2pPr marL="2088215" indent="0">
              <a:buNone/>
              <a:defRPr sz="9100" b="1"/>
            </a:lvl2pPr>
            <a:lvl3pPr marL="4176431" indent="0">
              <a:buNone/>
              <a:defRPr sz="8200" b="1"/>
            </a:lvl3pPr>
            <a:lvl4pPr marL="6264646" indent="0">
              <a:buNone/>
              <a:defRPr sz="7300" b="1"/>
            </a:lvl4pPr>
            <a:lvl5pPr marL="8352861" indent="0">
              <a:buNone/>
              <a:defRPr sz="7300" b="1"/>
            </a:lvl5pPr>
            <a:lvl6pPr marL="10441076" indent="0">
              <a:buNone/>
              <a:defRPr sz="7300" b="1"/>
            </a:lvl6pPr>
            <a:lvl7pPr marL="12529292" indent="0">
              <a:buNone/>
              <a:defRPr sz="7300" b="1"/>
            </a:lvl7pPr>
            <a:lvl8pPr marL="14617507" indent="0">
              <a:buNone/>
              <a:defRPr sz="7300" b="1"/>
            </a:lvl8pPr>
            <a:lvl9pPr marL="16705722" indent="0">
              <a:buNone/>
              <a:defRPr sz="7300" b="1"/>
            </a:lvl9pPr>
          </a:lstStyle>
          <a:p>
            <a:pPr lvl="0"/>
            <a:r>
              <a:rPr kumimoji="1" lang="ja-JP" altLang="en-US" smtClean="0"/>
              <a:t>マスタ テキストの書式設定</a:t>
            </a:r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1513999" y="13575852"/>
            <a:ext cx="13378914" cy="24664452"/>
          </a:xfrm>
        </p:spPr>
        <p:txBody>
          <a:bodyPr/>
          <a:lstStyle>
            <a:lvl1pPr>
              <a:defRPr sz="11000"/>
            </a:lvl1pPr>
            <a:lvl2pPr>
              <a:defRPr sz="9100"/>
            </a:lvl2pPr>
            <a:lvl3pPr>
              <a:defRPr sz="8200"/>
            </a:lvl3pPr>
            <a:lvl4pPr>
              <a:defRPr sz="7300"/>
            </a:lvl4pPr>
            <a:lvl5pPr>
              <a:defRPr sz="7300"/>
            </a:lvl5pPr>
            <a:lvl6pPr>
              <a:defRPr sz="7300"/>
            </a:lvl6pPr>
            <a:lvl7pPr>
              <a:defRPr sz="7300"/>
            </a:lvl7pPr>
            <a:lvl8pPr>
              <a:defRPr sz="7300"/>
            </a:lvl8pPr>
            <a:lvl9pPr>
              <a:defRPr sz="7300"/>
            </a:lvl9pPr>
          </a:lstStyle>
          <a:p>
            <a:pPr lvl="0"/>
            <a:r>
              <a:rPr kumimoji="1" lang="ja-JP" altLang="en-US" smtClean="0"/>
              <a:t>マスタ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テキスト プレースホルダ 4"/>
          <p:cNvSpPr>
            <a:spLocks noGrp="1"/>
          </p:cNvSpPr>
          <p:nvPr>
            <p:ph type="body" sz="quarter" idx="3"/>
          </p:nvPr>
        </p:nvSpPr>
        <p:spPr>
          <a:xfrm>
            <a:off x="15381808" y="9582375"/>
            <a:ext cx="13384170" cy="3993477"/>
          </a:xfrm>
        </p:spPr>
        <p:txBody>
          <a:bodyPr anchor="b"/>
          <a:lstStyle>
            <a:lvl1pPr marL="0" indent="0">
              <a:buNone/>
              <a:defRPr sz="11000" b="1"/>
            </a:lvl1pPr>
            <a:lvl2pPr marL="2088215" indent="0">
              <a:buNone/>
              <a:defRPr sz="9100" b="1"/>
            </a:lvl2pPr>
            <a:lvl3pPr marL="4176431" indent="0">
              <a:buNone/>
              <a:defRPr sz="8200" b="1"/>
            </a:lvl3pPr>
            <a:lvl4pPr marL="6264646" indent="0">
              <a:buNone/>
              <a:defRPr sz="7300" b="1"/>
            </a:lvl4pPr>
            <a:lvl5pPr marL="8352861" indent="0">
              <a:buNone/>
              <a:defRPr sz="7300" b="1"/>
            </a:lvl5pPr>
            <a:lvl6pPr marL="10441076" indent="0">
              <a:buNone/>
              <a:defRPr sz="7300" b="1"/>
            </a:lvl6pPr>
            <a:lvl7pPr marL="12529292" indent="0">
              <a:buNone/>
              <a:defRPr sz="7300" b="1"/>
            </a:lvl7pPr>
            <a:lvl8pPr marL="14617507" indent="0">
              <a:buNone/>
              <a:defRPr sz="7300" b="1"/>
            </a:lvl8pPr>
            <a:lvl9pPr marL="16705722" indent="0">
              <a:buNone/>
              <a:defRPr sz="7300" b="1"/>
            </a:lvl9pPr>
          </a:lstStyle>
          <a:p>
            <a:pPr lvl="0"/>
            <a:r>
              <a:rPr kumimoji="1" lang="ja-JP" altLang="en-US" smtClean="0"/>
              <a:t>マスタ テキストの書式設定</a:t>
            </a:r>
          </a:p>
        </p:txBody>
      </p:sp>
      <p:sp>
        <p:nvSpPr>
          <p:cNvPr id="6" name="コンテンツ プレースホルダ 5"/>
          <p:cNvSpPr>
            <a:spLocks noGrp="1"/>
          </p:cNvSpPr>
          <p:nvPr>
            <p:ph sz="quarter" idx="4"/>
          </p:nvPr>
        </p:nvSpPr>
        <p:spPr>
          <a:xfrm>
            <a:off x="15381808" y="13575852"/>
            <a:ext cx="13384170" cy="24664452"/>
          </a:xfrm>
        </p:spPr>
        <p:txBody>
          <a:bodyPr/>
          <a:lstStyle>
            <a:lvl1pPr>
              <a:defRPr sz="11000"/>
            </a:lvl1pPr>
            <a:lvl2pPr>
              <a:defRPr sz="9100"/>
            </a:lvl2pPr>
            <a:lvl3pPr>
              <a:defRPr sz="8200"/>
            </a:lvl3pPr>
            <a:lvl4pPr>
              <a:defRPr sz="7300"/>
            </a:lvl4pPr>
            <a:lvl5pPr>
              <a:defRPr sz="7300"/>
            </a:lvl5pPr>
            <a:lvl6pPr>
              <a:defRPr sz="7300"/>
            </a:lvl6pPr>
            <a:lvl7pPr>
              <a:defRPr sz="7300"/>
            </a:lvl7pPr>
            <a:lvl8pPr>
              <a:defRPr sz="7300"/>
            </a:lvl8pPr>
            <a:lvl9pPr>
              <a:defRPr sz="7300"/>
            </a:lvl9pPr>
          </a:lstStyle>
          <a:p>
            <a:pPr lvl="0"/>
            <a:r>
              <a:rPr kumimoji="1" lang="ja-JP" altLang="en-US" smtClean="0"/>
              <a:t>マスタ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日付プレースホル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ED720-0104-4369-84BC-D37694168613}" type="datetimeFigureOut">
              <a:rPr kumimoji="1" lang="ja-JP" altLang="en-US" smtClean="0"/>
              <a:t>2017/2/23</a:t>
            </a:fld>
            <a:endParaRPr kumimoji="1" lang="ja-JP" altLang="en-US"/>
          </a:p>
        </p:txBody>
      </p:sp>
      <p:sp>
        <p:nvSpPr>
          <p:cNvPr id="8" name="フッター プレースホル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 タイトルの書式設定</a:t>
            </a:r>
            <a:endParaRPr kumimoji="1" lang="ja-JP" altLang="en-US"/>
          </a:p>
        </p:txBody>
      </p:sp>
      <p:sp>
        <p:nvSpPr>
          <p:cNvPr id="3" name="日付プレースホル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ED720-0104-4369-84BC-D37694168613}" type="datetimeFigureOut">
              <a:rPr kumimoji="1" lang="ja-JP" altLang="en-US" smtClean="0"/>
              <a:t>2017/2/23</a:t>
            </a:fld>
            <a:endParaRPr kumimoji="1" lang="ja-JP" altLang="en-US"/>
          </a:p>
        </p:txBody>
      </p:sp>
      <p:sp>
        <p:nvSpPr>
          <p:cNvPr id="4" name="フッター プレースホル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ED720-0104-4369-84BC-D37694168613}" type="datetimeFigureOut">
              <a:rPr kumimoji="1" lang="ja-JP" altLang="en-US" smtClean="0"/>
              <a:t>2017/2/23</a:t>
            </a:fld>
            <a:endParaRPr kumimoji="1" lang="ja-JP" altLang="en-US"/>
          </a:p>
        </p:txBody>
      </p:sp>
      <p:sp>
        <p:nvSpPr>
          <p:cNvPr id="3" name="フッター プレースホル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514000" y="1704413"/>
            <a:ext cx="9961903" cy="7253667"/>
          </a:xfrm>
        </p:spPr>
        <p:txBody>
          <a:bodyPr anchor="b"/>
          <a:lstStyle>
            <a:lvl1pPr algn="l">
              <a:defRPr sz="9100" b="1"/>
            </a:lvl1pPr>
          </a:lstStyle>
          <a:p>
            <a:r>
              <a:rPr kumimoji="1" lang="ja-JP" altLang="en-US" smtClean="0"/>
              <a:t>マスタ タイトルの書式設定</a:t>
            </a:r>
            <a:endParaRPr kumimoji="1" lang="ja-JP" altLang="en-US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>
          <a:xfrm>
            <a:off x="11838629" y="1704417"/>
            <a:ext cx="16927347" cy="36535890"/>
          </a:xfrm>
        </p:spPr>
        <p:txBody>
          <a:bodyPr/>
          <a:lstStyle>
            <a:lvl1pPr>
              <a:defRPr sz="14600"/>
            </a:lvl1pPr>
            <a:lvl2pPr>
              <a:defRPr sz="12800"/>
            </a:lvl2pPr>
            <a:lvl3pPr>
              <a:defRPr sz="11000"/>
            </a:lvl3pPr>
            <a:lvl4pPr>
              <a:defRPr sz="9100"/>
            </a:lvl4pPr>
            <a:lvl5pPr>
              <a:defRPr sz="9100"/>
            </a:lvl5pPr>
            <a:lvl6pPr>
              <a:defRPr sz="9100"/>
            </a:lvl6pPr>
            <a:lvl7pPr>
              <a:defRPr sz="9100"/>
            </a:lvl7pPr>
            <a:lvl8pPr>
              <a:defRPr sz="9100"/>
            </a:lvl8pPr>
            <a:lvl9pPr>
              <a:defRPr sz="9100"/>
            </a:lvl9pPr>
          </a:lstStyle>
          <a:p>
            <a:pPr lvl="0"/>
            <a:r>
              <a:rPr kumimoji="1" lang="ja-JP" altLang="en-US" smtClean="0"/>
              <a:t>マスタ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1514000" y="8958084"/>
            <a:ext cx="9961903" cy="29282223"/>
          </a:xfrm>
        </p:spPr>
        <p:txBody>
          <a:bodyPr/>
          <a:lstStyle>
            <a:lvl1pPr marL="0" indent="0">
              <a:buNone/>
              <a:defRPr sz="6400"/>
            </a:lvl1pPr>
            <a:lvl2pPr marL="2088215" indent="0">
              <a:buNone/>
              <a:defRPr sz="5500"/>
            </a:lvl2pPr>
            <a:lvl3pPr marL="4176431" indent="0">
              <a:buNone/>
              <a:defRPr sz="4600"/>
            </a:lvl3pPr>
            <a:lvl4pPr marL="6264646" indent="0">
              <a:buNone/>
              <a:defRPr sz="4100"/>
            </a:lvl4pPr>
            <a:lvl5pPr marL="8352861" indent="0">
              <a:buNone/>
              <a:defRPr sz="4100"/>
            </a:lvl5pPr>
            <a:lvl6pPr marL="10441076" indent="0">
              <a:buNone/>
              <a:defRPr sz="4100"/>
            </a:lvl6pPr>
            <a:lvl7pPr marL="12529292" indent="0">
              <a:buNone/>
              <a:defRPr sz="4100"/>
            </a:lvl7pPr>
            <a:lvl8pPr marL="14617507" indent="0">
              <a:buNone/>
              <a:defRPr sz="4100"/>
            </a:lvl8pPr>
            <a:lvl9pPr marL="16705722" indent="0">
              <a:buNone/>
              <a:defRPr sz="4100"/>
            </a:lvl9pPr>
          </a:lstStyle>
          <a:p>
            <a:pPr lvl="0"/>
            <a:r>
              <a:rPr kumimoji="1" lang="ja-JP" altLang="en-US" smtClean="0"/>
              <a:t>マスタ テキストの書式設定</a:t>
            </a:r>
          </a:p>
        </p:txBody>
      </p:sp>
      <p:sp>
        <p:nvSpPr>
          <p:cNvPr id="5" name="日付プレースホル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ED720-0104-4369-84BC-D37694168613}" type="datetimeFigureOut">
              <a:rPr kumimoji="1" lang="ja-JP" altLang="en-US" smtClean="0"/>
              <a:t>2017/2/23</a:t>
            </a:fld>
            <a:endParaRPr kumimoji="1" lang="ja-JP" altLang="en-US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5935087" y="29965968"/>
            <a:ext cx="18167985" cy="3537652"/>
          </a:xfrm>
        </p:spPr>
        <p:txBody>
          <a:bodyPr anchor="b"/>
          <a:lstStyle>
            <a:lvl1pPr algn="l">
              <a:defRPr sz="9100" b="1"/>
            </a:lvl1pPr>
          </a:lstStyle>
          <a:p>
            <a:r>
              <a:rPr kumimoji="1" lang="ja-JP" altLang="en-US" smtClean="0"/>
              <a:t>マスタ タイトルの書式設定</a:t>
            </a:r>
            <a:endParaRPr kumimoji="1" lang="ja-JP" altLang="en-US"/>
          </a:p>
        </p:txBody>
      </p:sp>
      <p:sp>
        <p:nvSpPr>
          <p:cNvPr id="3" name="図プレースホルダ 2"/>
          <p:cNvSpPr>
            <a:spLocks noGrp="1"/>
          </p:cNvSpPr>
          <p:nvPr>
            <p:ph type="pic" idx="1"/>
          </p:nvPr>
        </p:nvSpPr>
        <p:spPr>
          <a:xfrm>
            <a:off x="5935087" y="3825021"/>
            <a:ext cx="18167985" cy="25685115"/>
          </a:xfrm>
        </p:spPr>
        <p:txBody>
          <a:bodyPr/>
          <a:lstStyle>
            <a:lvl1pPr marL="0" indent="0">
              <a:buNone/>
              <a:defRPr sz="14600"/>
            </a:lvl1pPr>
            <a:lvl2pPr marL="2088215" indent="0">
              <a:buNone/>
              <a:defRPr sz="12800"/>
            </a:lvl2pPr>
            <a:lvl3pPr marL="4176431" indent="0">
              <a:buNone/>
              <a:defRPr sz="11000"/>
            </a:lvl3pPr>
            <a:lvl4pPr marL="6264646" indent="0">
              <a:buNone/>
              <a:defRPr sz="9100"/>
            </a:lvl4pPr>
            <a:lvl5pPr marL="8352861" indent="0">
              <a:buNone/>
              <a:defRPr sz="9100"/>
            </a:lvl5pPr>
            <a:lvl6pPr marL="10441076" indent="0">
              <a:buNone/>
              <a:defRPr sz="9100"/>
            </a:lvl6pPr>
            <a:lvl7pPr marL="12529292" indent="0">
              <a:buNone/>
              <a:defRPr sz="9100"/>
            </a:lvl7pPr>
            <a:lvl8pPr marL="14617507" indent="0">
              <a:buNone/>
              <a:defRPr sz="9100"/>
            </a:lvl8pPr>
            <a:lvl9pPr marL="16705722" indent="0">
              <a:buNone/>
              <a:defRPr sz="91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5935087" y="33503620"/>
            <a:ext cx="18167985" cy="5024053"/>
          </a:xfrm>
        </p:spPr>
        <p:txBody>
          <a:bodyPr/>
          <a:lstStyle>
            <a:lvl1pPr marL="0" indent="0">
              <a:buNone/>
              <a:defRPr sz="6400"/>
            </a:lvl1pPr>
            <a:lvl2pPr marL="2088215" indent="0">
              <a:buNone/>
              <a:defRPr sz="5500"/>
            </a:lvl2pPr>
            <a:lvl3pPr marL="4176431" indent="0">
              <a:buNone/>
              <a:defRPr sz="4600"/>
            </a:lvl3pPr>
            <a:lvl4pPr marL="6264646" indent="0">
              <a:buNone/>
              <a:defRPr sz="4100"/>
            </a:lvl4pPr>
            <a:lvl5pPr marL="8352861" indent="0">
              <a:buNone/>
              <a:defRPr sz="4100"/>
            </a:lvl5pPr>
            <a:lvl6pPr marL="10441076" indent="0">
              <a:buNone/>
              <a:defRPr sz="4100"/>
            </a:lvl6pPr>
            <a:lvl7pPr marL="12529292" indent="0">
              <a:buNone/>
              <a:defRPr sz="4100"/>
            </a:lvl7pPr>
            <a:lvl8pPr marL="14617507" indent="0">
              <a:buNone/>
              <a:defRPr sz="4100"/>
            </a:lvl8pPr>
            <a:lvl9pPr marL="16705722" indent="0">
              <a:buNone/>
              <a:defRPr sz="4100"/>
            </a:lvl9pPr>
          </a:lstStyle>
          <a:p>
            <a:pPr lvl="0"/>
            <a:r>
              <a:rPr kumimoji="1" lang="ja-JP" altLang="en-US" smtClean="0"/>
              <a:t>マスタ テキストの書式設定</a:t>
            </a:r>
          </a:p>
        </p:txBody>
      </p:sp>
      <p:sp>
        <p:nvSpPr>
          <p:cNvPr id="5" name="日付プレースホル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ED720-0104-4369-84BC-D37694168613}" type="datetimeFigureOut">
              <a:rPr kumimoji="1" lang="ja-JP" altLang="en-US" smtClean="0"/>
              <a:t>2017/2/23</a:t>
            </a:fld>
            <a:endParaRPr kumimoji="1" lang="ja-JP" altLang="en-US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 1"/>
          <p:cNvSpPr>
            <a:spLocks noGrp="1"/>
          </p:cNvSpPr>
          <p:nvPr>
            <p:ph type="title"/>
          </p:nvPr>
        </p:nvSpPr>
        <p:spPr>
          <a:xfrm>
            <a:off x="1513999" y="1714326"/>
            <a:ext cx="27251978" cy="7134754"/>
          </a:xfrm>
          <a:prstGeom prst="rect">
            <a:avLst/>
          </a:prstGeom>
        </p:spPr>
        <p:txBody>
          <a:bodyPr vert="horz" lIns="417643" tIns="208822" rIns="417643" bIns="208822" rtlCol="0" anchor="ctr">
            <a:normAutofit/>
          </a:bodyPr>
          <a:lstStyle/>
          <a:p>
            <a:r>
              <a:rPr kumimoji="1" lang="ja-JP" altLang="en-US" smtClean="0"/>
              <a:t>マスタ タイトルの書式設定</a:t>
            </a:r>
            <a:endParaRPr kumimoji="1" lang="ja-JP" altLang="en-US"/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1513999" y="9988659"/>
            <a:ext cx="27251978" cy="28251648"/>
          </a:xfrm>
          <a:prstGeom prst="rect">
            <a:avLst/>
          </a:prstGeom>
        </p:spPr>
        <p:txBody>
          <a:bodyPr vert="horz" lIns="417643" tIns="208822" rIns="417643" bIns="208822" rtlCol="0">
            <a:normAutofit/>
          </a:bodyPr>
          <a:lstStyle/>
          <a:p>
            <a:pPr lvl="0"/>
            <a:r>
              <a:rPr kumimoji="1" lang="ja-JP" altLang="en-US" smtClean="0"/>
              <a:t>マスタ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2"/>
          </p:nvPr>
        </p:nvSpPr>
        <p:spPr>
          <a:xfrm>
            <a:off x="1513999" y="39677164"/>
            <a:ext cx="7065328" cy="2279158"/>
          </a:xfrm>
          <a:prstGeom prst="rect">
            <a:avLst/>
          </a:prstGeom>
        </p:spPr>
        <p:txBody>
          <a:bodyPr vert="horz" lIns="417643" tIns="208822" rIns="417643" bIns="208822" rtlCol="0" anchor="ctr"/>
          <a:lstStyle>
            <a:lvl1pPr algn="l">
              <a:defRPr sz="55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0ED720-0104-4369-84BC-D37694168613}" type="datetimeFigureOut">
              <a:rPr kumimoji="1" lang="ja-JP" altLang="en-US" smtClean="0"/>
              <a:t>2017/2/23</a:t>
            </a:fld>
            <a:endParaRPr kumimoji="1"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3"/>
          </p:nvPr>
        </p:nvSpPr>
        <p:spPr>
          <a:xfrm>
            <a:off x="10345658" y="39677164"/>
            <a:ext cx="9588659" cy="2279158"/>
          </a:xfrm>
          <a:prstGeom prst="rect">
            <a:avLst/>
          </a:prstGeom>
        </p:spPr>
        <p:txBody>
          <a:bodyPr vert="horz" lIns="417643" tIns="208822" rIns="417643" bIns="208822" rtlCol="0" anchor="ctr"/>
          <a:lstStyle>
            <a:lvl1pPr algn="ctr">
              <a:defRPr sz="55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4"/>
          </p:nvPr>
        </p:nvSpPr>
        <p:spPr>
          <a:xfrm>
            <a:off x="21700649" y="39677164"/>
            <a:ext cx="7065328" cy="2279158"/>
          </a:xfrm>
          <a:prstGeom prst="rect">
            <a:avLst/>
          </a:prstGeom>
        </p:spPr>
        <p:txBody>
          <a:bodyPr vert="horz" lIns="417643" tIns="208822" rIns="417643" bIns="208822" rtlCol="0" anchor="ctr"/>
          <a:lstStyle>
            <a:lvl1pPr algn="r">
              <a:defRPr sz="55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D8002D-B5B0-4BAC-B1F6-782DDCCE6D9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176431" rtl="0" eaLnBrk="1" latinLnBrk="0" hangingPunct="1">
        <a:spcBef>
          <a:spcPct val="0"/>
        </a:spcBef>
        <a:buNone/>
        <a:defRPr kumimoji="1" sz="201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566161" indent="-1566161" algn="l" defTabSz="4176431" rtl="0" eaLnBrk="1" latinLnBrk="0" hangingPunct="1">
        <a:spcBef>
          <a:spcPct val="20000"/>
        </a:spcBef>
        <a:buFont typeface="Arial" pitchFamily="34" charset="0"/>
        <a:buChar char="•"/>
        <a:defRPr kumimoji="1" sz="14600" kern="1200">
          <a:solidFill>
            <a:schemeClr val="tx1"/>
          </a:solidFill>
          <a:latin typeface="+mn-lt"/>
          <a:ea typeface="+mn-ea"/>
          <a:cs typeface="+mn-cs"/>
        </a:defRPr>
      </a:lvl1pPr>
      <a:lvl2pPr marL="3393350" indent="-1305135" algn="l" defTabSz="4176431" rtl="0" eaLnBrk="1" latinLnBrk="0" hangingPunct="1">
        <a:spcBef>
          <a:spcPct val="20000"/>
        </a:spcBef>
        <a:buFont typeface="Arial" pitchFamily="34" charset="0"/>
        <a:buChar char="–"/>
        <a:defRPr kumimoji="1" sz="12800" kern="1200">
          <a:solidFill>
            <a:schemeClr val="tx1"/>
          </a:solidFill>
          <a:latin typeface="+mn-lt"/>
          <a:ea typeface="+mn-ea"/>
          <a:cs typeface="+mn-cs"/>
        </a:defRPr>
      </a:lvl2pPr>
      <a:lvl3pPr marL="5220538" indent="-1044108" algn="l" defTabSz="4176431" rtl="0" eaLnBrk="1" latinLnBrk="0" hangingPunct="1">
        <a:spcBef>
          <a:spcPct val="20000"/>
        </a:spcBef>
        <a:buFont typeface="Arial" pitchFamily="34" charset="0"/>
        <a:buChar char="•"/>
        <a:defRPr kumimoji="1" sz="11000" kern="1200">
          <a:solidFill>
            <a:schemeClr val="tx1"/>
          </a:solidFill>
          <a:latin typeface="+mn-lt"/>
          <a:ea typeface="+mn-ea"/>
          <a:cs typeface="+mn-cs"/>
        </a:defRPr>
      </a:lvl3pPr>
      <a:lvl4pPr marL="7308753" indent="-1044108" algn="l" defTabSz="4176431" rtl="0" eaLnBrk="1" latinLnBrk="0" hangingPunct="1">
        <a:spcBef>
          <a:spcPct val="20000"/>
        </a:spcBef>
        <a:buFont typeface="Arial" pitchFamily="34" charset="0"/>
        <a:buChar char="–"/>
        <a:defRPr kumimoji="1" sz="9100" kern="1200">
          <a:solidFill>
            <a:schemeClr val="tx1"/>
          </a:solidFill>
          <a:latin typeface="+mn-lt"/>
          <a:ea typeface="+mn-ea"/>
          <a:cs typeface="+mn-cs"/>
        </a:defRPr>
      </a:lvl4pPr>
      <a:lvl5pPr marL="9396969" indent="-1044108" algn="l" defTabSz="4176431" rtl="0" eaLnBrk="1" latinLnBrk="0" hangingPunct="1">
        <a:spcBef>
          <a:spcPct val="20000"/>
        </a:spcBef>
        <a:buFont typeface="Arial" pitchFamily="34" charset="0"/>
        <a:buChar char="»"/>
        <a:defRPr kumimoji="1" sz="9100" kern="1200">
          <a:solidFill>
            <a:schemeClr val="tx1"/>
          </a:solidFill>
          <a:latin typeface="+mn-lt"/>
          <a:ea typeface="+mn-ea"/>
          <a:cs typeface="+mn-cs"/>
        </a:defRPr>
      </a:lvl5pPr>
      <a:lvl6pPr marL="11485184" indent="-1044108" algn="l" defTabSz="4176431" rtl="0" eaLnBrk="1" latinLnBrk="0" hangingPunct="1">
        <a:spcBef>
          <a:spcPct val="20000"/>
        </a:spcBef>
        <a:buFont typeface="Arial" pitchFamily="34" charset="0"/>
        <a:buChar char="•"/>
        <a:defRPr kumimoji="1" sz="9100" kern="1200">
          <a:solidFill>
            <a:schemeClr val="tx1"/>
          </a:solidFill>
          <a:latin typeface="+mn-lt"/>
          <a:ea typeface="+mn-ea"/>
          <a:cs typeface="+mn-cs"/>
        </a:defRPr>
      </a:lvl6pPr>
      <a:lvl7pPr marL="13573399" indent="-1044108" algn="l" defTabSz="4176431" rtl="0" eaLnBrk="1" latinLnBrk="0" hangingPunct="1">
        <a:spcBef>
          <a:spcPct val="20000"/>
        </a:spcBef>
        <a:buFont typeface="Arial" pitchFamily="34" charset="0"/>
        <a:buChar char="•"/>
        <a:defRPr kumimoji="1" sz="9100" kern="1200">
          <a:solidFill>
            <a:schemeClr val="tx1"/>
          </a:solidFill>
          <a:latin typeface="+mn-lt"/>
          <a:ea typeface="+mn-ea"/>
          <a:cs typeface="+mn-cs"/>
        </a:defRPr>
      </a:lvl7pPr>
      <a:lvl8pPr marL="15661615" indent="-1044108" algn="l" defTabSz="4176431" rtl="0" eaLnBrk="1" latinLnBrk="0" hangingPunct="1">
        <a:spcBef>
          <a:spcPct val="20000"/>
        </a:spcBef>
        <a:buFont typeface="Arial" pitchFamily="34" charset="0"/>
        <a:buChar char="•"/>
        <a:defRPr kumimoji="1" sz="9100" kern="1200">
          <a:solidFill>
            <a:schemeClr val="tx1"/>
          </a:solidFill>
          <a:latin typeface="+mn-lt"/>
          <a:ea typeface="+mn-ea"/>
          <a:cs typeface="+mn-cs"/>
        </a:defRPr>
      </a:lvl8pPr>
      <a:lvl9pPr marL="17749830" indent="-1044108" algn="l" defTabSz="4176431" rtl="0" eaLnBrk="1" latinLnBrk="0" hangingPunct="1">
        <a:spcBef>
          <a:spcPct val="20000"/>
        </a:spcBef>
        <a:buFont typeface="Arial" pitchFamily="34" charset="0"/>
        <a:buChar char="•"/>
        <a:defRPr kumimoji="1" sz="91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4176431" rtl="0" eaLnBrk="1" latinLnBrk="0" hangingPunct="1">
        <a:defRPr kumimoji="1" sz="8200" kern="1200">
          <a:solidFill>
            <a:schemeClr val="tx1"/>
          </a:solidFill>
          <a:latin typeface="+mn-lt"/>
          <a:ea typeface="+mn-ea"/>
          <a:cs typeface="+mn-cs"/>
        </a:defRPr>
      </a:lvl1pPr>
      <a:lvl2pPr marL="2088215" algn="l" defTabSz="4176431" rtl="0" eaLnBrk="1" latinLnBrk="0" hangingPunct="1">
        <a:defRPr kumimoji="1" sz="8200" kern="1200">
          <a:solidFill>
            <a:schemeClr val="tx1"/>
          </a:solidFill>
          <a:latin typeface="+mn-lt"/>
          <a:ea typeface="+mn-ea"/>
          <a:cs typeface="+mn-cs"/>
        </a:defRPr>
      </a:lvl2pPr>
      <a:lvl3pPr marL="4176431" algn="l" defTabSz="4176431" rtl="0" eaLnBrk="1" latinLnBrk="0" hangingPunct="1">
        <a:defRPr kumimoji="1" sz="8200" kern="1200">
          <a:solidFill>
            <a:schemeClr val="tx1"/>
          </a:solidFill>
          <a:latin typeface="+mn-lt"/>
          <a:ea typeface="+mn-ea"/>
          <a:cs typeface="+mn-cs"/>
        </a:defRPr>
      </a:lvl3pPr>
      <a:lvl4pPr marL="6264646" algn="l" defTabSz="4176431" rtl="0" eaLnBrk="1" latinLnBrk="0" hangingPunct="1">
        <a:defRPr kumimoji="1" sz="8200" kern="1200">
          <a:solidFill>
            <a:schemeClr val="tx1"/>
          </a:solidFill>
          <a:latin typeface="+mn-lt"/>
          <a:ea typeface="+mn-ea"/>
          <a:cs typeface="+mn-cs"/>
        </a:defRPr>
      </a:lvl4pPr>
      <a:lvl5pPr marL="8352861" algn="l" defTabSz="4176431" rtl="0" eaLnBrk="1" latinLnBrk="0" hangingPunct="1">
        <a:defRPr kumimoji="1" sz="8200" kern="1200">
          <a:solidFill>
            <a:schemeClr val="tx1"/>
          </a:solidFill>
          <a:latin typeface="+mn-lt"/>
          <a:ea typeface="+mn-ea"/>
          <a:cs typeface="+mn-cs"/>
        </a:defRPr>
      </a:lvl5pPr>
      <a:lvl6pPr marL="10441076" algn="l" defTabSz="4176431" rtl="0" eaLnBrk="1" latinLnBrk="0" hangingPunct="1">
        <a:defRPr kumimoji="1" sz="8200" kern="1200">
          <a:solidFill>
            <a:schemeClr val="tx1"/>
          </a:solidFill>
          <a:latin typeface="+mn-lt"/>
          <a:ea typeface="+mn-ea"/>
          <a:cs typeface="+mn-cs"/>
        </a:defRPr>
      </a:lvl6pPr>
      <a:lvl7pPr marL="12529292" algn="l" defTabSz="4176431" rtl="0" eaLnBrk="1" latinLnBrk="0" hangingPunct="1">
        <a:defRPr kumimoji="1" sz="8200" kern="1200">
          <a:solidFill>
            <a:schemeClr val="tx1"/>
          </a:solidFill>
          <a:latin typeface="+mn-lt"/>
          <a:ea typeface="+mn-ea"/>
          <a:cs typeface="+mn-cs"/>
        </a:defRPr>
      </a:lvl7pPr>
      <a:lvl8pPr marL="14617507" algn="l" defTabSz="4176431" rtl="0" eaLnBrk="1" latinLnBrk="0" hangingPunct="1">
        <a:defRPr kumimoji="1" sz="8200" kern="1200">
          <a:solidFill>
            <a:schemeClr val="tx1"/>
          </a:solidFill>
          <a:latin typeface="+mn-lt"/>
          <a:ea typeface="+mn-ea"/>
          <a:cs typeface="+mn-cs"/>
        </a:defRPr>
      </a:lvl8pPr>
      <a:lvl9pPr marL="16705722" algn="l" defTabSz="4176431" rtl="0" eaLnBrk="1" latinLnBrk="0" hangingPunct="1">
        <a:defRPr kumimoji="1" sz="8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4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3.jpe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emf"/><Relationship Id="rId11" Type="http://schemas.openxmlformats.org/officeDocument/2006/relationships/image" Target="../media/image10.png"/><Relationship Id="rId24" Type="http://schemas.microsoft.com/office/2007/relationships/hdphoto" Target="../media/hdphoto1.wdp"/><Relationship Id="rId5" Type="http://schemas.openxmlformats.org/officeDocument/2006/relationships/image" Target="../media/image4.emf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6.jpe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5.png"/><Relationship Id="rId30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図 25"/>
          <p:cNvPicPr>
            <a:picLocks noChangeAspect="1"/>
          </p:cNvPicPr>
          <p:nvPr/>
        </p:nvPicPr>
        <p:blipFill rotWithShape="1">
          <a:blip r:embed="rId2"/>
          <a:srcRect l="11751" t="31746" r="28006" b="24855"/>
          <a:stretch/>
        </p:blipFill>
        <p:spPr>
          <a:xfrm>
            <a:off x="389040" y="9591774"/>
            <a:ext cx="11126182" cy="4508650"/>
          </a:xfrm>
          <a:prstGeom prst="rect">
            <a:avLst/>
          </a:prstGeom>
        </p:spPr>
      </p:pic>
      <p:sp>
        <p:nvSpPr>
          <p:cNvPr id="156" name="正方形/長方形 155"/>
          <p:cNvSpPr/>
          <p:nvPr/>
        </p:nvSpPr>
        <p:spPr>
          <a:xfrm>
            <a:off x="20041536" y="18438298"/>
            <a:ext cx="648072" cy="3349645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+mn-ea"/>
            </a:endParaRPr>
          </a:p>
        </p:txBody>
      </p:sp>
      <p:sp>
        <p:nvSpPr>
          <p:cNvPr id="157" name="正方形/長方形 156"/>
          <p:cNvSpPr/>
          <p:nvPr/>
        </p:nvSpPr>
        <p:spPr>
          <a:xfrm>
            <a:off x="22656681" y="18343572"/>
            <a:ext cx="648072" cy="3349645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+mn-ea"/>
            </a:endParaRPr>
          </a:p>
        </p:txBody>
      </p:sp>
      <p:sp>
        <p:nvSpPr>
          <p:cNvPr id="158" name="正方形/長方形 157"/>
          <p:cNvSpPr/>
          <p:nvPr/>
        </p:nvSpPr>
        <p:spPr>
          <a:xfrm>
            <a:off x="25332938" y="18451934"/>
            <a:ext cx="648072" cy="3349645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+mn-ea"/>
            </a:endParaRPr>
          </a:p>
        </p:txBody>
      </p:sp>
      <p:sp>
        <p:nvSpPr>
          <p:cNvPr id="159" name="正方形/長方形 158"/>
          <p:cNvSpPr/>
          <p:nvPr/>
        </p:nvSpPr>
        <p:spPr>
          <a:xfrm>
            <a:off x="27869492" y="18387200"/>
            <a:ext cx="648072" cy="3349645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+mn-ea"/>
            </a:endParaRPr>
          </a:p>
        </p:txBody>
      </p:sp>
      <p:sp>
        <p:nvSpPr>
          <p:cNvPr id="155" name="正方形/長方形 154"/>
          <p:cNvSpPr/>
          <p:nvPr/>
        </p:nvSpPr>
        <p:spPr>
          <a:xfrm>
            <a:off x="17410980" y="18451934"/>
            <a:ext cx="648072" cy="3349645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+mn-ea"/>
            </a:endParaRPr>
          </a:p>
        </p:txBody>
      </p:sp>
      <p:sp>
        <p:nvSpPr>
          <p:cNvPr id="126" name="正方形/長方形 125"/>
          <p:cNvSpPr/>
          <p:nvPr/>
        </p:nvSpPr>
        <p:spPr>
          <a:xfrm>
            <a:off x="11142563" y="29700580"/>
            <a:ext cx="18583294" cy="6150963"/>
          </a:xfrm>
          <a:prstGeom prst="rect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+mn-ea"/>
            </a:endParaRPr>
          </a:p>
        </p:txBody>
      </p:sp>
      <p:pic>
        <p:nvPicPr>
          <p:cNvPr id="24" name="図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87859" y="24950765"/>
            <a:ext cx="4228221" cy="4621006"/>
          </a:xfrm>
          <a:prstGeom prst="rect">
            <a:avLst/>
          </a:prstGeom>
        </p:spPr>
      </p:pic>
      <p:grpSp>
        <p:nvGrpSpPr>
          <p:cNvPr id="101" name="グループ化 100"/>
          <p:cNvGrpSpPr/>
          <p:nvPr/>
        </p:nvGrpSpPr>
        <p:grpSpPr>
          <a:xfrm flipH="1">
            <a:off x="17661183" y="23325122"/>
            <a:ext cx="12064674" cy="6202513"/>
            <a:chOff x="15683720" y="27739530"/>
            <a:chExt cx="12064674" cy="8252841"/>
          </a:xfrm>
        </p:grpSpPr>
        <p:sp>
          <p:nvSpPr>
            <p:cNvPr id="99" name="角丸四角形 98"/>
            <p:cNvSpPr/>
            <p:nvPr/>
          </p:nvSpPr>
          <p:spPr>
            <a:xfrm>
              <a:off x="15683720" y="27739530"/>
              <a:ext cx="10955657" cy="8252841"/>
            </a:xfrm>
            <a:prstGeom prst="roundRect">
              <a:avLst>
                <a:gd name="adj" fmla="val 4631"/>
              </a:avLst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+mn-ea"/>
              </a:endParaRPr>
            </a:p>
          </p:txBody>
        </p:sp>
        <p:sp>
          <p:nvSpPr>
            <p:cNvPr id="100" name="二等辺三角形 99"/>
            <p:cNvSpPr/>
            <p:nvPr/>
          </p:nvSpPr>
          <p:spPr>
            <a:xfrm rot="5400000">
              <a:off x="26465079" y="29254190"/>
              <a:ext cx="1457609" cy="110902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+mn-ea"/>
              </a:endParaRPr>
            </a:p>
          </p:txBody>
        </p:sp>
      </p:grpSp>
      <p:pic>
        <p:nvPicPr>
          <p:cNvPr id="27" name="図 2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395571" y="24900799"/>
            <a:ext cx="2928790" cy="4742980"/>
          </a:xfrm>
          <a:prstGeom prst="rect">
            <a:avLst/>
          </a:prstGeom>
        </p:spPr>
      </p:pic>
      <p:sp>
        <p:nvSpPr>
          <p:cNvPr id="96" name="角丸四角形 95"/>
          <p:cNvSpPr/>
          <p:nvPr/>
        </p:nvSpPr>
        <p:spPr>
          <a:xfrm>
            <a:off x="324640" y="23808894"/>
            <a:ext cx="10491328" cy="11987270"/>
          </a:xfrm>
          <a:prstGeom prst="roundRect">
            <a:avLst>
              <a:gd name="adj" fmla="val 4631"/>
            </a:avLst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atin typeface="+mn-ea"/>
            </a:endParaRPr>
          </a:p>
        </p:txBody>
      </p:sp>
      <p:sp>
        <p:nvSpPr>
          <p:cNvPr id="97" name="二等辺三角形 96"/>
          <p:cNvSpPr/>
          <p:nvPr/>
        </p:nvSpPr>
        <p:spPr>
          <a:xfrm rot="5400000">
            <a:off x="10460430" y="28036429"/>
            <a:ext cx="1889656" cy="1181028"/>
          </a:xfrm>
          <a:prstGeom prst="triangle">
            <a:avLst>
              <a:gd name="adj" fmla="val 0"/>
            </a:avLst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+mn-ea"/>
            </a:endParaRPr>
          </a:p>
        </p:txBody>
      </p:sp>
      <p:sp>
        <p:nvSpPr>
          <p:cNvPr id="38" name="正方形/長方形 37"/>
          <p:cNvSpPr/>
          <p:nvPr/>
        </p:nvSpPr>
        <p:spPr>
          <a:xfrm>
            <a:off x="0" y="22424997"/>
            <a:ext cx="30311998" cy="576000"/>
          </a:xfrm>
          <a:prstGeom prst="rect">
            <a:avLst/>
          </a:prstGeom>
          <a:gradFill flip="none" rotWithShape="1">
            <a:gsLst>
              <a:gs pos="0">
                <a:srgbClr val="C80A0A">
                  <a:alpha val="68000"/>
                </a:srgbClr>
              </a:gs>
              <a:gs pos="100000">
                <a:srgbClr val="C80A0A">
                  <a:alpha val="18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ja-JP" altLang="en-US" sz="4800" dirty="0">
              <a:latin typeface="+mn-ea"/>
              <a:cs typeface="メイリオ"/>
            </a:endParaRPr>
          </a:p>
        </p:txBody>
      </p:sp>
      <p:sp>
        <p:nvSpPr>
          <p:cNvPr id="36" name="正方形/長方形 35"/>
          <p:cNvSpPr/>
          <p:nvPr/>
        </p:nvSpPr>
        <p:spPr>
          <a:xfrm>
            <a:off x="0" y="14779662"/>
            <a:ext cx="15644043" cy="576064"/>
          </a:xfrm>
          <a:prstGeom prst="rect">
            <a:avLst/>
          </a:prstGeom>
          <a:gradFill flip="none" rotWithShape="1">
            <a:gsLst>
              <a:gs pos="0">
                <a:srgbClr val="C80A0A">
                  <a:alpha val="68000"/>
                </a:srgbClr>
              </a:gs>
              <a:gs pos="100000">
                <a:srgbClr val="C80A0A">
                  <a:alpha val="18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ja-JP" altLang="en-US" sz="4800" dirty="0">
              <a:latin typeface="+mn-ea"/>
              <a:cs typeface="メイリオ"/>
            </a:endParaRPr>
          </a:p>
        </p:txBody>
      </p:sp>
      <p:sp>
        <p:nvSpPr>
          <p:cNvPr id="37" name="正方形/長方形 36"/>
          <p:cNvSpPr/>
          <p:nvPr/>
        </p:nvSpPr>
        <p:spPr>
          <a:xfrm>
            <a:off x="0" y="7794886"/>
            <a:ext cx="30311998" cy="576000"/>
          </a:xfrm>
          <a:prstGeom prst="rect">
            <a:avLst/>
          </a:prstGeom>
          <a:gradFill flip="none" rotWithShape="1">
            <a:gsLst>
              <a:gs pos="0">
                <a:srgbClr val="C80A0A">
                  <a:alpha val="68000"/>
                </a:srgbClr>
              </a:gs>
              <a:gs pos="100000">
                <a:srgbClr val="C80A0A">
                  <a:alpha val="18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ja-JP" altLang="en-US" sz="4800" dirty="0">
              <a:latin typeface="+mn-ea"/>
              <a:cs typeface="メイリオ"/>
            </a:endParaRP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235155" y="2459768"/>
            <a:ext cx="2988249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6000" dirty="0" smtClean="0">
                <a:solidFill>
                  <a:srgbClr val="DC0000"/>
                </a:solidFill>
                <a:latin typeface="+mn-ea"/>
                <a:cs typeface="メイリオ"/>
              </a:rPr>
              <a:t>公立はこだて未来大学</a:t>
            </a:r>
            <a:r>
              <a:rPr lang="en-US" altLang="ja-JP" sz="6000" dirty="0" smtClean="0">
                <a:solidFill>
                  <a:srgbClr val="DC0000"/>
                </a:solidFill>
                <a:latin typeface="+mn-ea"/>
                <a:cs typeface="メイリオ"/>
              </a:rPr>
              <a:t> × </a:t>
            </a:r>
            <a:r>
              <a:rPr lang="ja-JP" altLang="en-US" sz="6000" dirty="0" smtClean="0">
                <a:solidFill>
                  <a:srgbClr val="DC0000"/>
                </a:solidFill>
                <a:latin typeface="+mn-ea"/>
                <a:cs typeface="メイリオ"/>
              </a:rPr>
              <a:t>会津大学</a:t>
            </a:r>
            <a:r>
              <a:rPr lang="en-US" altLang="ja-JP" sz="6000" dirty="0" smtClean="0">
                <a:solidFill>
                  <a:srgbClr val="DC0000"/>
                </a:solidFill>
                <a:latin typeface="+mn-ea"/>
                <a:cs typeface="メイリオ"/>
              </a:rPr>
              <a:t> × </a:t>
            </a:r>
            <a:r>
              <a:rPr lang="ja-JP" altLang="en-US" sz="6000" dirty="0" smtClean="0">
                <a:solidFill>
                  <a:srgbClr val="DC0000"/>
                </a:solidFill>
                <a:latin typeface="+mn-ea"/>
                <a:cs typeface="メイリオ"/>
              </a:rPr>
              <a:t>室蘭工業大学</a:t>
            </a:r>
            <a:r>
              <a:rPr lang="en-US" altLang="ja-JP" sz="6000" dirty="0" smtClean="0">
                <a:solidFill>
                  <a:srgbClr val="DC0000"/>
                </a:solidFill>
                <a:latin typeface="+mn-ea"/>
                <a:cs typeface="メイリオ"/>
              </a:rPr>
              <a:t> × </a:t>
            </a:r>
            <a:r>
              <a:rPr lang="ja-JP" altLang="en-US" sz="6000" dirty="0" smtClean="0">
                <a:solidFill>
                  <a:srgbClr val="DC0000"/>
                </a:solidFill>
                <a:latin typeface="+mn-ea"/>
                <a:cs typeface="メイリオ"/>
              </a:rPr>
              <a:t>岩手県立大学</a:t>
            </a:r>
            <a:endParaRPr kumimoji="1" lang="ja-JP" altLang="en-US" sz="4800" dirty="0">
              <a:solidFill>
                <a:srgbClr val="DC0000"/>
              </a:solidFill>
              <a:latin typeface="+mn-ea"/>
              <a:cs typeface="メイリオ"/>
            </a:endParaRPr>
          </a:p>
        </p:txBody>
      </p:sp>
      <p:sp>
        <p:nvSpPr>
          <p:cNvPr id="14" name="正方形/長方形 13"/>
          <p:cNvSpPr/>
          <p:nvPr/>
        </p:nvSpPr>
        <p:spPr>
          <a:xfrm>
            <a:off x="0" y="41350478"/>
            <a:ext cx="30279975" cy="1512168"/>
          </a:xfrm>
          <a:prstGeom prst="rect">
            <a:avLst/>
          </a:prstGeom>
          <a:solidFill>
            <a:srgbClr val="C80A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+mn-ea"/>
              <a:cs typeface="メイリオ"/>
            </a:endParaRPr>
          </a:p>
        </p:txBody>
      </p:sp>
      <p:sp>
        <p:nvSpPr>
          <p:cNvPr id="15" name="Text Box 30"/>
          <p:cNvSpPr txBox="1">
            <a:spLocks noChangeArrowheads="1"/>
          </p:cNvSpPr>
          <p:nvPr/>
        </p:nvSpPr>
        <p:spPr bwMode="auto">
          <a:xfrm>
            <a:off x="7291115" y="41494494"/>
            <a:ext cx="16201800" cy="512961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square" lIns="0" tIns="0" rIns="0" bIns="0">
            <a:spAutoFit/>
          </a:bodyPr>
          <a:lstStyle>
            <a:lvl1pPr eaLnBrk="0" hangingPunct="0">
              <a:tabLst>
                <a:tab pos="666750" algn="l"/>
              </a:tabLst>
              <a:defRPr kumimoji="1" sz="2400">
                <a:solidFill>
                  <a:schemeClr val="tx1"/>
                </a:solidFill>
                <a:latin typeface="Times" pitchFamily="18" charset="0"/>
                <a:ea typeface="Osaka" charset="-128"/>
              </a:defRPr>
            </a:lvl1pPr>
            <a:lvl2pPr marL="742950" indent="-285750" eaLnBrk="0" hangingPunct="0">
              <a:tabLst>
                <a:tab pos="666750" algn="l"/>
              </a:tabLst>
              <a:defRPr kumimoji="1" sz="2400">
                <a:solidFill>
                  <a:schemeClr val="tx1"/>
                </a:solidFill>
                <a:latin typeface="Times" pitchFamily="18" charset="0"/>
                <a:ea typeface="Osaka" charset="-128"/>
              </a:defRPr>
            </a:lvl2pPr>
            <a:lvl3pPr marL="1143000" indent="-228600" eaLnBrk="0" hangingPunct="0">
              <a:tabLst>
                <a:tab pos="666750" algn="l"/>
              </a:tabLst>
              <a:defRPr kumimoji="1" sz="2400">
                <a:solidFill>
                  <a:schemeClr val="tx1"/>
                </a:solidFill>
                <a:latin typeface="Times" pitchFamily="18" charset="0"/>
                <a:ea typeface="Osaka" charset="-128"/>
              </a:defRPr>
            </a:lvl3pPr>
            <a:lvl4pPr marL="1600200" indent="-228600" eaLnBrk="0" hangingPunct="0">
              <a:tabLst>
                <a:tab pos="666750" algn="l"/>
              </a:tabLst>
              <a:defRPr kumimoji="1" sz="2400">
                <a:solidFill>
                  <a:schemeClr val="tx1"/>
                </a:solidFill>
                <a:latin typeface="Times" pitchFamily="18" charset="0"/>
                <a:ea typeface="Osaka" charset="-128"/>
              </a:defRPr>
            </a:lvl4pPr>
            <a:lvl5pPr marL="2057400" indent="-228600" eaLnBrk="0" hangingPunct="0">
              <a:tabLst>
                <a:tab pos="666750" algn="l"/>
              </a:tabLst>
              <a:defRPr kumimoji="1" sz="2400">
                <a:solidFill>
                  <a:schemeClr val="tx1"/>
                </a:solidFill>
                <a:latin typeface="Times" pitchFamily="18" charset="0"/>
                <a:ea typeface="Osaka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66750" algn="l"/>
              </a:tabLst>
              <a:defRPr kumimoji="1" sz="2400">
                <a:solidFill>
                  <a:schemeClr val="tx1"/>
                </a:solidFill>
                <a:latin typeface="Times" pitchFamily="18" charset="0"/>
                <a:ea typeface="Osaka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66750" algn="l"/>
              </a:tabLst>
              <a:defRPr kumimoji="1" sz="2400">
                <a:solidFill>
                  <a:schemeClr val="tx1"/>
                </a:solidFill>
                <a:latin typeface="Times" pitchFamily="18" charset="0"/>
                <a:ea typeface="Osaka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66750" algn="l"/>
              </a:tabLst>
              <a:defRPr kumimoji="1" sz="2400">
                <a:solidFill>
                  <a:schemeClr val="tx1"/>
                </a:solidFill>
                <a:latin typeface="Times" pitchFamily="18" charset="0"/>
                <a:ea typeface="Osaka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66750" algn="l"/>
              </a:tabLst>
              <a:defRPr kumimoji="1" sz="2400">
                <a:solidFill>
                  <a:schemeClr val="tx1"/>
                </a:solidFill>
                <a:latin typeface="Times" pitchFamily="18" charset="0"/>
                <a:ea typeface="Osaka" charset="-128"/>
              </a:defRPr>
            </a:lvl9pPr>
          </a:lstStyle>
          <a:p>
            <a:pPr algn="just" eaLnBrk="1" fontAlgn="t" hangingPunct="1">
              <a:lnSpc>
                <a:spcPct val="105000"/>
              </a:lnSpc>
            </a:pPr>
            <a:r>
              <a:rPr lang="ja-JP" altLang="en-US" sz="3200" dirty="0">
                <a:solidFill>
                  <a:schemeClr val="bg1"/>
                </a:solidFill>
                <a:latin typeface="+mn-ea"/>
                <a:ea typeface="+mn-ea"/>
                <a:cs typeface="メイリオ"/>
              </a:rPr>
              <a:t>連絡先</a:t>
            </a:r>
            <a:r>
              <a:rPr lang="ja-JP" altLang="en-US" sz="3200" dirty="0" smtClean="0">
                <a:solidFill>
                  <a:schemeClr val="bg1"/>
                </a:solidFill>
                <a:latin typeface="+mn-ea"/>
                <a:ea typeface="+mn-ea"/>
                <a:cs typeface="メイリオ"/>
              </a:rPr>
              <a:t>：公立はこだて未来大学</a:t>
            </a:r>
            <a:r>
              <a:rPr lang="en-US" altLang="ja-JP" sz="3200" dirty="0" smtClean="0">
                <a:solidFill>
                  <a:schemeClr val="bg1"/>
                </a:solidFill>
                <a:latin typeface="+mn-ea"/>
                <a:ea typeface="+mn-ea"/>
                <a:cs typeface="メイリオ"/>
              </a:rPr>
              <a:t> enPiT</a:t>
            </a:r>
            <a:r>
              <a:rPr lang="ja-JP" altLang="en-US" sz="3200" dirty="0" smtClean="0">
                <a:solidFill>
                  <a:schemeClr val="bg1"/>
                </a:solidFill>
                <a:latin typeface="+mn-ea"/>
                <a:ea typeface="+mn-ea"/>
                <a:cs typeface="メイリオ"/>
              </a:rPr>
              <a:t>事務局</a:t>
            </a:r>
            <a:endParaRPr lang="ja-JP" altLang="en-US" sz="3200" dirty="0">
              <a:solidFill>
                <a:schemeClr val="bg1"/>
              </a:solidFill>
              <a:latin typeface="+mn-ea"/>
              <a:ea typeface="+mn-ea"/>
              <a:cs typeface="メイリオ"/>
            </a:endParaRPr>
          </a:p>
        </p:txBody>
      </p:sp>
      <p:sp>
        <p:nvSpPr>
          <p:cNvPr id="16" name="正方形/長方形 15"/>
          <p:cNvSpPr/>
          <p:nvPr/>
        </p:nvSpPr>
        <p:spPr>
          <a:xfrm>
            <a:off x="18307" y="1962102"/>
            <a:ext cx="30315919" cy="354812"/>
          </a:xfrm>
          <a:prstGeom prst="rect">
            <a:avLst/>
          </a:prstGeom>
          <a:solidFill>
            <a:srgbClr val="C80A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+mn-ea"/>
              <a:cs typeface="メイリオ"/>
            </a:endParaRPr>
          </a:p>
        </p:txBody>
      </p:sp>
      <p:grpSp>
        <p:nvGrpSpPr>
          <p:cNvPr id="11" name="グループ化 10"/>
          <p:cNvGrpSpPr/>
          <p:nvPr/>
        </p:nvGrpSpPr>
        <p:grpSpPr>
          <a:xfrm>
            <a:off x="1386459" y="405405"/>
            <a:ext cx="5502553" cy="1268665"/>
            <a:chOff x="1386459" y="405405"/>
            <a:chExt cx="5502553" cy="1268665"/>
          </a:xfrm>
        </p:grpSpPr>
        <p:sp>
          <p:nvSpPr>
            <p:cNvPr id="13" name="テキスト ボックス 12"/>
            <p:cNvSpPr txBox="1"/>
            <p:nvPr/>
          </p:nvSpPr>
          <p:spPr>
            <a:xfrm>
              <a:off x="1386459" y="750740"/>
              <a:ext cx="271717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5400" dirty="0" smtClean="0">
                  <a:latin typeface="+mn-ea"/>
                  <a:cs typeface="メイリオ"/>
                </a:rPr>
                <a:t>第</a:t>
              </a:r>
              <a:r>
                <a:rPr kumimoji="1" lang="en-US" altLang="ja-JP" sz="5400" dirty="0" smtClean="0">
                  <a:latin typeface="+mn-ea"/>
                  <a:cs typeface="メイリオ"/>
                </a:rPr>
                <a:t>1</a:t>
              </a:r>
              <a:r>
                <a:rPr kumimoji="1" lang="ja-JP" altLang="en-US" sz="5400" dirty="0" smtClean="0">
                  <a:latin typeface="+mn-ea"/>
                  <a:cs typeface="メイリオ"/>
                </a:rPr>
                <a:t>期</a:t>
              </a:r>
              <a:endParaRPr kumimoji="1" lang="ja-JP" altLang="en-US" sz="5400" dirty="0">
                <a:latin typeface="+mn-ea"/>
                <a:cs typeface="メイリオ"/>
              </a:endParaRPr>
            </a:p>
          </p:txBody>
        </p:sp>
        <p:pic>
          <p:nvPicPr>
            <p:cNvPr id="17" name="図 1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527565" y="405405"/>
              <a:ext cx="3361447" cy="1137594"/>
            </a:xfrm>
            <a:prstGeom prst="rect">
              <a:avLst/>
            </a:prstGeom>
          </p:spPr>
        </p:pic>
      </p:grpSp>
      <p:pic>
        <p:nvPicPr>
          <p:cNvPr id="2" name="図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34451" y="124854"/>
            <a:ext cx="8683630" cy="1819248"/>
          </a:xfrm>
          <a:prstGeom prst="rect">
            <a:avLst/>
          </a:prstGeom>
        </p:spPr>
      </p:pic>
      <p:sp>
        <p:nvSpPr>
          <p:cNvPr id="4" name="テキスト ボックス 3"/>
          <p:cNvSpPr txBox="1"/>
          <p:nvPr/>
        </p:nvSpPr>
        <p:spPr>
          <a:xfrm>
            <a:off x="7291115" y="42015261"/>
            <a:ext cx="1496675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200" dirty="0">
                <a:solidFill>
                  <a:schemeClr val="bg1"/>
                </a:solidFill>
                <a:latin typeface="+mn-ea"/>
                <a:cs typeface="メイリオ"/>
              </a:rPr>
              <a:t>TEL : 0138-34-6411       FAX : 0138-34-</a:t>
            </a:r>
            <a:r>
              <a:rPr lang="en-US" altLang="ja-JP" sz="3200" dirty="0" smtClean="0">
                <a:solidFill>
                  <a:schemeClr val="bg1"/>
                </a:solidFill>
                <a:latin typeface="+mn-ea"/>
                <a:cs typeface="メイリオ"/>
              </a:rPr>
              <a:t>6564      </a:t>
            </a:r>
            <a:r>
              <a:rPr lang="en-US" altLang="ja-JP" sz="3200" dirty="0">
                <a:solidFill>
                  <a:schemeClr val="bg1"/>
                </a:solidFill>
                <a:latin typeface="+mn-ea"/>
                <a:cs typeface="メイリオ"/>
              </a:rPr>
              <a:t>Email : </a:t>
            </a:r>
            <a:r>
              <a:rPr lang="en-US" altLang="ja-JP" sz="3200" dirty="0" err="1">
                <a:solidFill>
                  <a:schemeClr val="bg1"/>
                </a:solidFill>
                <a:latin typeface="+mn-ea"/>
                <a:cs typeface="メイリオ"/>
              </a:rPr>
              <a:t>enpit@fun.ac.jp</a:t>
            </a:r>
            <a:endParaRPr lang="en-US" altLang="ja-JP" sz="3200" dirty="0">
              <a:solidFill>
                <a:schemeClr val="bg1"/>
              </a:solidFill>
              <a:latin typeface="+mn-ea"/>
              <a:cs typeface="メイリオ"/>
            </a:endParaRPr>
          </a:p>
          <a:p>
            <a:endParaRPr kumimoji="1" lang="ja-JP" altLang="en-US" sz="3200" dirty="0">
              <a:latin typeface="+mn-ea"/>
            </a:endParaRPr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594703" y="3571246"/>
            <a:ext cx="2203411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0000" dirty="0" smtClean="0">
                <a:latin typeface="+mn-ea"/>
                <a:cs typeface="メイリオ"/>
              </a:rPr>
              <a:t>貸し借りを助けるアプリ</a:t>
            </a:r>
            <a:endParaRPr kumimoji="1" lang="ja-JP" altLang="en-US" sz="10000" dirty="0">
              <a:latin typeface="+mn-ea"/>
              <a:cs typeface="メイリオ"/>
            </a:endParaRPr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234331" y="5680383"/>
            <a:ext cx="29882496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5400" dirty="0" smtClean="0">
                <a:latin typeface="+mn-ea"/>
                <a:cs typeface="メイリオ"/>
              </a:rPr>
              <a:t>中江　一哉</a:t>
            </a:r>
            <a:r>
              <a:rPr kumimoji="1" lang="ja-JP" altLang="en-US" sz="5400" dirty="0" smtClean="0">
                <a:latin typeface="+mn-ea"/>
                <a:cs typeface="メイリオ"/>
              </a:rPr>
              <a:t>、西村　祐輝、諸原　聖（公立はこだて未来大学）</a:t>
            </a:r>
            <a:endParaRPr kumimoji="1" lang="en-US" altLang="ja-JP" sz="5400" dirty="0" smtClean="0">
              <a:latin typeface="+mn-ea"/>
              <a:cs typeface="メイリオ"/>
            </a:endParaRPr>
          </a:p>
          <a:p>
            <a:pPr algn="ctr"/>
            <a:r>
              <a:rPr kumimoji="1" lang="ja-JP" altLang="en-US" sz="5400" dirty="0" smtClean="0">
                <a:latin typeface="+mn-ea"/>
                <a:cs typeface="メイリオ"/>
              </a:rPr>
              <a:t>小川　美咲、御代　周一（室蘭工業大学）</a:t>
            </a:r>
            <a:endParaRPr lang="en-US" altLang="ja-JP" sz="5400" dirty="0" smtClean="0">
              <a:latin typeface="+mn-ea"/>
              <a:cs typeface="メイリオ"/>
            </a:endParaRPr>
          </a:p>
        </p:txBody>
      </p:sp>
      <p:sp>
        <p:nvSpPr>
          <p:cNvPr id="20" name="正方形/長方形 19"/>
          <p:cNvSpPr/>
          <p:nvPr/>
        </p:nvSpPr>
        <p:spPr>
          <a:xfrm>
            <a:off x="0" y="14779662"/>
            <a:ext cx="7782099" cy="1224000"/>
          </a:xfrm>
          <a:prstGeom prst="rect">
            <a:avLst/>
          </a:prstGeom>
          <a:solidFill>
            <a:srgbClr val="C80A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dirty="0" smtClean="0">
                <a:latin typeface="+mn-ea"/>
                <a:cs typeface="メイリオ"/>
              </a:rPr>
              <a:t>概要</a:t>
            </a:r>
            <a:endParaRPr kumimoji="1" lang="ja-JP" altLang="en-US" sz="5400" dirty="0">
              <a:latin typeface="+mn-ea"/>
              <a:cs typeface="メイリオ"/>
            </a:endParaRPr>
          </a:p>
        </p:txBody>
      </p:sp>
      <p:sp>
        <p:nvSpPr>
          <p:cNvPr id="21" name="角丸四角形 20"/>
          <p:cNvSpPr/>
          <p:nvPr/>
        </p:nvSpPr>
        <p:spPr>
          <a:xfrm>
            <a:off x="514333" y="36049553"/>
            <a:ext cx="14385982" cy="5012111"/>
          </a:xfrm>
          <a:prstGeom prst="roundRect">
            <a:avLst>
              <a:gd name="adj" fmla="val 5137"/>
            </a:avLst>
          </a:prstGeom>
          <a:solidFill>
            <a:srgbClr val="D1AAA7">
              <a:alpha val="30196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8876" tIns="129438" rIns="258876" bIns="129438" rtlCol="0" anchor="ctr"/>
          <a:lstStyle/>
          <a:p>
            <a:pPr algn="ctr"/>
            <a:endParaRPr kumimoji="1" lang="ja-JP" altLang="en-US">
              <a:latin typeface="+mn-ea"/>
            </a:endParaRPr>
          </a:p>
        </p:txBody>
      </p:sp>
      <p:sp>
        <p:nvSpPr>
          <p:cNvPr id="22" name="正方形/長方形 21"/>
          <p:cNvSpPr/>
          <p:nvPr/>
        </p:nvSpPr>
        <p:spPr>
          <a:xfrm>
            <a:off x="-22203" y="7794886"/>
            <a:ext cx="7812000" cy="1224000"/>
          </a:xfrm>
          <a:prstGeom prst="rect">
            <a:avLst/>
          </a:prstGeom>
          <a:solidFill>
            <a:srgbClr val="C80A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5400" dirty="0" smtClean="0">
                <a:solidFill>
                  <a:schemeClr val="bg1"/>
                </a:solidFill>
                <a:latin typeface="+mn-ea"/>
                <a:cs typeface="メイリオ"/>
              </a:rPr>
              <a:t>背景</a:t>
            </a:r>
            <a:endParaRPr lang="ja-JP" altLang="en-US" sz="5400" dirty="0">
              <a:solidFill>
                <a:schemeClr val="bg1"/>
              </a:solidFill>
              <a:latin typeface="+mn-ea"/>
              <a:cs typeface="メイリオ"/>
            </a:endParaRPr>
          </a:p>
        </p:txBody>
      </p:sp>
      <p:sp>
        <p:nvSpPr>
          <p:cNvPr id="23" name="正方形/長方形 22"/>
          <p:cNvSpPr/>
          <p:nvPr/>
        </p:nvSpPr>
        <p:spPr>
          <a:xfrm>
            <a:off x="-53701" y="22424997"/>
            <a:ext cx="7812000" cy="1224000"/>
          </a:xfrm>
          <a:prstGeom prst="rect">
            <a:avLst/>
          </a:prstGeom>
          <a:solidFill>
            <a:srgbClr val="C80A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5400" dirty="0" smtClean="0">
                <a:solidFill>
                  <a:schemeClr val="bg1"/>
                </a:solidFill>
                <a:latin typeface="+mn-ea"/>
                <a:cs typeface="メイリオ"/>
              </a:rPr>
              <a:t>内容</a:t>
            </a:r>
            <a:endParaRPr lang="ja-JP" altLang="en-US" sz="5400" dirty="0">
              <a:solidFill>
                <a:schemeClr val="bg1"/>
              </a:solidFill>
              <a:latin typeface="+mn-ea"/>
              <a:cs typeface="メイリオ"/>
            </a:endParaRPr>
          </a:p>
        </p:txBody>
      </p:sp>
      <p:sp>
        <p:nvSpPr>
          <p:cNvPr id="29" name="正方形/長方形 28"/>
          <p:cNvSpPr/>
          <p:nvPr/>
        </p:nvSpPr>
        <p:spPr>
          <a:xfrm>
            <a:off x="1107019" y="36275777"/>
            <a:ext cx="3600574" cy="1000068"/>
          </a:xfrm>
          <a:prstGeom prst="rect">
            <a:avLst/>
          </a:prstGeom>
        </p:spPr>
        <p:txBody>
          <a:bodyPr wrap="none" lIns="258876" tIns="129438" rIns="258876" bIns="129438">
            <a:spAutoFit/>
          </a:bodyPr>
          <a:lstStyle/>
          <a:p>
            <a:r>
              <a:rPr lang="ja-JP" altLang="en-US" sz="4800" b="1" dirty="0" smtClean="0">
                <a:solidFill>
                  <a:srgbClr val="C80A0A"/>
                </a:solidFill>
                <a:latin typeface="+mn-ea"/>
                <a:cs typeface="メイリオ"/>
              </a:rPr>
              <a:t>学んだこと</a:t>
            </a:r>
            <a:endParaRPr lang="ja-JP" altLang="en-US" sz="4800" b="1" dirty="0">
              <a:solidFill>
                <a:srgbClr val="C80A0A"/>
              </a:solidFill>
              <a:latin typeface="+mn-ea"/>
              <a:cs typeface="メイリオ"/>
            </a:endParaRPr>
          </a:p>
        </p:txBody>
      </p:sp>
      <p:sp>
        <p:nvSpPr>
          <p:cNvPr id="30" name="Text Box 21"/>
          <p:cNvSpPr txBox="1">
            <a:spLocks noChangeArrowheads="1"/>
          </p:cNvSpPr>
          <p:nvPr/>
        </p:nvSpPr>
        <p:spPr bwMode="auto">
          <a:xfrm>
            <a:off x="1323043" y="37208188"/>
            <a:ext cx="13073216" cy="35240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" pitchFamily="18" charset="0"/>
                <a:ea typeface="Osaka" charset="-128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" pitchFamily="18" charset="0"/>
                <a:ea typeface="Osaka" charset="-128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" pitchFamily="18" charset="0"/>
                <a:ea typeface="Osaka" charset="-128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" pitchFamily="18" charset="0"/>
                <a:ea typeface="Osaka" charset="-128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" pitchFamily="18" charset="0"/>
                <a:ea typeface="Osaka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" pitchFamily="18" charset="0"/>
                <a:ea typeface="Osaka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" pitchFamily="18" charset="0"/>
                <a:ea typeface="Osaka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" pitchFamily="18" charset="0"/>
                <a:ea typeface="Osaka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" pitchFamily="18" charset="0"/>
                <a:ea typeface="Osaka" charset="-128"/>
              </a:defRPr>
            </a:lvl9pPr>
          </a:lstStyle>
          <a:p>
            <a:pPr algn="just" eaLnBrk="1" fontAlgn="t" hangingPunct="1">
              <a:lnSpc>
                <a:spcPct val="115000"/>
              </a:lnSpc>
            </a:pPr>
            <a:r>
              <a:rPr lang="ja-JP" altLang="en-US" sz="4000" dirty="0" smtClean="0">
                <a:latin typeface="+mn-ea"/>
                <a:ea typeface="+mn-ea"/>
                <a:cs typeface="メイリオ"/>
              </a:rPr>
              <a:t>決められた期間での開発ではタスクの優先順位を</a:t>
            </a:r>
            <a:endParaRPr lang="en-US" altLang="ja-JP" sz="4000" dirty="0" smtClean="0">
              <a:latin typeface="+mn-ea"/>
              <a:ea typeface="+mn-ea"/>
              <a:cs typeface="メイリオ"/>
            </a:endParaRPr>
          </a:p>
          <a:p>
            <a:pPr algn="just" eaLnBrk="1" fontAlgn="t" hangingPunct="1">
              <a:lnSpc>
                <a:spcPct val="115000"/>
              </a:lnSpc>
            </a:pPr>
            <a:r>
              <a:rPr lang="ja-JP" altLang="en-US" sz="4000" dirty="0" smtClean="0">
                <a:latin typeface="+mn-ea"/>
                <a:ea typeface="+mn-ea"/>
                <a:cs typeface="メイリオ"/>
              </a:rPr>
              <a:t>必要に応じて変更することが重要であること</a:t>
            </a:r>
            <a:endParaRPr lang="en-US" altLang="ja-JP" sz="4000" dirty="0" smtClean="0">
              <a:latin typeface="+mn-ea"/>
              <a:ea typeface="+mn-ea"/>
              <a:cs typeface="メイリオ"/>
            </a:endParaRPr>
          </a:p>
          <a:p>
            <a:pPr algn="just" eaLnBrk="1" fontAlgn="t" hangingPunct="1">
              <a:lnSpc>
                <a:spcPct val="115000"/>
              </a:lnSpc>
            </a:pPr>
            <a:endParaRPr lang="en-US" altLang="ja-JP" sz="4000" dirty="0">
              <a:latin typeface="+mn-ea"/>
              <a:ea typeface="+mn-ea"/>
              <a:cs typeface="メイリオ"/>
            </a:endParaRPr>
          </a:p>
          <a:p>
            <a:pPr algn="just" eaLnBrk="1" fontAlgn="t" hangingPunct="1">
              <a:lnSpc>
                <a:spcPct val="115000"/>
              </a:lnSpc>
            </a:pPr>
            <a:r>
              <a:rPr lang="ja-JP" altLang="en-US" sz="4000" dirty="0" smtClean="0">
                <a:latin typeface="+mn-ea"/>
                <a:ea typeface="+mn-ea"/>
                <a:cs typeface="メイリオ"/>
              </a:rPr>
              <a:t>アプリの対象ユーザへのヒアリングやテストが重要</a:t>
            </a:r>
            <a:endParaRPr lang="en-US" altLang="ja-JP" sz="4000" dirty="0" smtClean="0">
              <a:latin typeface="+mn-ea"/>
              <a:ea typeface="+mn-ea"/>
              <a:cs typeface="メイリオ"/>
            </a:endParaRPr>
          </a:p>
          <a:p>
            <a:pPr algn="just" eaLnBrk="1" fontAlgn="t" hangingPunct="1">
              <a:lnSpc>
                <a:spcPct val="115000"/>
              </a:lnSpc>
            </a:pPr>
            <a:r>
              <a:rPr lang="en-US" altLang="ja-JP" sz="4000" dirty="0" smtClean="0">
                <a:latin typeface="+mn-ea"/>
                <a:ea typeface="+mn-ea"/>
                <a:cs typeface="メイリオ"/>
              </a:rPr>
              <a:t>⇨</a:t>
            </a:r>
            <a:r>
              <a:rPr lang="ja-JP" altLang="en-US" sz="4000" dirty="0" smtClean="0">
                <a:latin typeface="+mn-ea"/>
                <a:ea typeface="+mn-ea"/>
                <a:cs typeface="メイリオ"/>
              </a:rPr>
              <a:t>アプリの内容に大きく関わる</a:t>
            </a:r>
            <a:endParaRPr lang="en-US" altLang="ja-JP" sz="4000" dirty="0" smtClean="0">
              <a:latin typeface="+mn-ea"/>
              <a:ea typeface="+mn-ea"/>
              <a:cs typeface="メイリオ"/>
            </a:endParaRPr>
          </a:p>
        </p:txBody>
      </p:sp>
      <p:sp>
        <p:nvSpPr>
          <p:cNvPr id="31" name="角丸四角形 30"/>
          <p:cNvSpPr/>
          <p:nvPr/>
        </p:nvSpPr>
        <p:spPr>
          <a:xfrm>
            <a:off x="15284003" y="36050335"/>
            <a:ext cx="14385981" cy="5012111"/>
          </a:xfrm>
          <a:prstGeom prst="roundRect">
            <a:avLst>
              <a:gd name="adj" fmla="val 4269"/>
            </a:avLst>
          </a:prstGeom>
          <a:solidFill>
            <a:srgbClr val="D1AAA7">
              <a:alpha val="30196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8876" tIns="129438" rIns="258876" bIns="129438" rtlCol="0" anchor="ctr"/>
          <a:lstStyle/>
          <a:p>
            <a:pPr algn="ctr"/>
            <a:endParaRPr kumimoji="1" lang="ja-JP" altLang="en-US">
              <a:latin typeface="+mn-ea"/>
            </a:endParaRPr>
          </a:p>
        </p:txBody>
      </p:sp>
      <p:sp>
        <p:nvSpPr>
          <p:cNvPr id="32" name="正方形/長方形 31"/>
          <p:cNvSpPr/>
          <p:nvPr/>
        </p:nvSpPr>
        <p:spPr>
          <a:xfrm>
            <a:off x="15722821" y="36208902"/>
            <a:ext cx="6062786" cy="1000068"/>
          </a:xfrm>
          <a:prstGeom prst="rect">
            <a:avLst/>
          </a:prstGeom>
        </p:spPr>
        <p:txBody>
          <a:bodyPr wrap="none" lIns="258876" tIns="129438" rIns="258876" bIns="129438">
            <a:spAutoFit/>
          </a:bodyPr>
          <a:lstStyle/>
          <a:p>
            <a:r>
              <a:rPr lang="ja-JP" altLang="en-US" sz="4800" b="1" dirty="0" smtClean="0">
                <a:solidFill>
                  <a:srgbClr val="C80A0A"/>
                </a:solidFill>
                <a:latin typeface="+mn-ea"/>
                <a:cs typeface="メイリオ"/>
              </a:rPr>
              <a:t>分散協働開発のコツ</a:t>
            </a:r>
            <a:endParaRPr lang="ja-JP" altLang="en-US" sz="4800" b="1" dirty="0">
              <a:solidFill>
                <a:srgbClr val="C80A0A"/>
              </a:solidFill>
              <a:latin typeface="+mn-ea"/>
              <a:cs typeface="メイリオ"/>
            </a:endParaRPr>
          </a:p>
        </p:txBody>
      </p:sp>
      <p:sp>
        <p:nvSpPr>
          <p:cNvPr id="33" name="Text Box 21"/>
          <p:cNvSpPr txBox="1">
            <a:spLocks noChangeArrowheads="1"/>
          </p:cNvSpPr>
          <p:nvPr/>
        </p:nvSpPr>
        <p:spPr bwMode="auto">
          <a:xfrm>
            <a:off x="16092211" y="37208970"/>
            <a:ext cx="13073216" cy="35240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" pitchFamily="18" charset="0"/>
                <a:ea typeface="Osaka" charset="-128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" pitchFamily="18" charset="0"/>
                <a:ea typeface="Osaka" charset="-128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" pitchFamily="18" charset="0"/>
                <a:ea typeface="Osaka" charset="-128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" pitchFamily="18" charset="0"/>
                <a:ea typeface="Osaka" charset="-128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" pitchFamily="18" charset="0"/>
                <a:ea typeface="Osaka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" pitchFamily="18" charset="0"/>
                <a:ea typeface="Osaka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" pitchFamily="18" charset="0"/>
                <a:ea typeface="Osaka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" pitchFamily="18" charset="0"/>
                <a:ea typeface="Osaka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" pitchFamily="18" charset="0"/>
                <a:ea typeface="Osaka" charset="-128"/>
              </a:defRPr>
            </a:lvl9pPr>
          </a:lstStyle>
          <a:p>
            <a:pPr algn="just" eaLnBrk="1" fontAlgn="t" hangingPunct="1">
              <a:lnSpc>
                <a:spcPct val="115000"/>
              </a:lnSpc>
            </a:pPr>
            <a:r>
              <a:rPr lang="ja-JP" altLang="en-US" sz="4000" dirty="0" smtClean="0">
                <a:latin typeface="+mn-ea"/>
                <a:ea typeface="+mn-ea"/>
                <a:cs typeface="メイリオ"/>
              </a:rPr>
              <a:t>気づきを随時</a:t>
            </a:r>
            <a:r>
              <a:rPr lang="en-US" altLang="ja-JP" sz="4000" dirty="0" smtClean="0">
                <a:latin typeface="+mn-ea"/>
                <a:ea typeface="+mn-ea"/>
                <a:cs typeface="メイリオ"/>
              </a:rPr>
              <a:t>(</a:t>
            </a:r>
            <a:r>
              <a:rPr lang="ja-JP" altLang="en-US" sz="4000" dirty="0" smtClean="0">
                <a:latin typeface="+mn-ea"/>
                <a:ea typeface="+mn-ea"/>
                <a:cs typeface="メイリオ"/>
              </a:rPr>
              <a:t>できるだけリアルタイムで</a:t>
            </a:r>
            <a:r>
              <a:rPr lang="en-US" altLang="ja-JP" sz="4000" dirty="0" smtClean="0">
                <a:latin typeface="+mn-ea"/>
                <a:ea typeface="+mn-ea"/>
                <a:cs typeface="メイリオ"/>
              </a:rPr>
              <a:t>‼︎)</a:t>
            </a:r>
            <a:r>
              <a:rPr lang="ja-JP" altLang="en-US" sz="4000" dirty="0" smtClean="0">
                <a:latin typeface="+mn-ea"/>
                <a:ea typeface="+mn-ea"/>
                <a:cs typeface="メイリオ"/>
              </a:rPr>
              <a:t>共有する</a:t>
            </a:r>
            <a:endParaRPr lang="en-US" altLang="ja-JP" sz="4000" dirty="0" smtClean="0">
              <a:latin typeface="+mn-ea"/>
              <a:ea typeface="+mn-ea"/>
              <a:cs typeface="メイリオ"/>
            </a:endParaRPr>
          </a:p>
          <a:p>
            <a:pPr algn="just" eaLnBrk="1" fontAlgn="t" hangingPunct="1">
              <a:lnSpc>
                <a:spcPct val="115000"/>
              </a:lnSpc>
            </a:pPr>
            <a:r>
              <a:rPr lang="en-US" altLang="ja-JP" sz="4000" dirty="0" smtClean="0">
                <a:latin typeface="+mn-ea"/>
                <a:ea typeface="+mn-ea"/>
                <a:cs typeface="メイリオ"/>
              </a:rPr>
              <a:t>⇨</a:t>
            </a:r>
            <a:r>
              <a:rPr lang="ja-JP" altLang="en-US" sz="4000" dirty="0" smtClean="0">
                <a:latin typeface="+mn-ea"/>
                <a:ea typeface="+mn-ea"/>
                <a:cs typeface="メイリオ"/>
              </a:rPr>
              <a:t>問題点の早期発見、手戻りの防止に繋がる</a:t>
            </a:r>
            <a:endParaRPr lang="en-US" altLang="ja-JP" sz="4000" dirty="0" smtClean="0">
              <a:latin typeface="+mn-ea"/>
              <a:ea typeface="+mn-ea"/>
              <a:cs typeface="メイリオ"/>
            </a:endParaRPr>
          </a:p>
          <a:p>
            <a:pPr algn="just" eaLnBrk="1" fontAlgn="t" hangingPunct="1">
              <a:lnSpc>
                <a:spcPct val="115000"/>
              </a:lnSpc>
            </a:pPr>
            <a:endParaRPr lang="en-US" altLang="ja-JP" sz="4000" dirty="0">
              <a:latin typeface="+mn-ea"/>
              <a:ea typeface="+mn-ea"/>
              <a:cs typeface="メイリオ"/>
            </a:endParaRPr>
          </a:p>
          <a:p>
            <a:pPr algn="just" eaLnBrk="1" fontAlgn="t" hangingPunct="1">
              <a:lnSpc>
                <a:spcPct val="115000"/>
              </a:lnSpc>
            </a:pPr>
            <a:r>
              <a:rPr lang="ja-JP" altLang="en-US" sz="4000" dirty="0" smtClean="0">
                <a:latin typeface="+mn-ea"/>
                <a:ea typeface="+mn-ea"/>
                <a:cs typeface="メイリオ"/>
              </a:rPr>
              <a:t>テレビ電話での会議は意思疎通が難しい</a:t>
            </a:r>
            <a:endParaRPr lang="en-US" altLang="ja-JP" sz="4000" dirty="0" smtClean="0">
              <a:latin typeface="+mn-ea"/>
              <a:ea typeface="+mn-ea"/>
              <a:cs typeface="メイリオ"/>
            </a:endParaRPr>
          </a:p>
          <a:p>
            <a:pPr algn="just" eaLnBrk="1" fontAlgn="t" hangingPunct="1">
              <a:lnSpc>
                <a:spcPct val="115000"/>
              </a:lnSpc>
            </a:pPr>
            <a:r>
              <a:rPr lang="en-US" altLang="ja-JP" sz="4000" dirty="0" smtClean="0">
                <a:latin typeface="+mn-ea"/>
                <a:ea typeface="+mn-ea"/>
                <a:cs typeface="メイリオ"/>
              </a:rPr>
              <a:t>⇨</a:t>
            </a:r>
            <a:r>
              <a:rPr lang="ja-JP" altLang="en-US" sz="4000" dirty="0" smtClean="0">
                <a:latin typeface="+mn-ea"/>
                <a:ea typeface="+mn-ea"/>
                <a:cs typeface="メイリオ"/>
              </a:rPr>
              <a:t>図やイラストでお互いの認識を一致させることが重要</a:t>
            </a:r>
            <a:endParaRPr lang="en-US" altLang="ja-JP" sz="4000" dirty="0" smtClean="0">
              <a:latin typeface="+mn-ea"/>
              <a:ea typeface="+mn-ea"/>
              <a:cs typeface="メイリオ"/>
            </a:endParaRPr>
          </a:p>
        </p:txBody>
      </p:sp>
      <p:sp>
        <p:nvSpPr>
          <p:cNvPr id="40" name="正方形/長方形 39"/>
          <p:cNvSpPr/>
          <p:nvPr/>
        </p:nvSpPr>
        <p:spPr>
          <a:xfrm>
            <a:off x="15644043" y="14779662"/>
            <a:ext cx="14655426" cy="576064"/>
          </a:xfrm>
          <a:prstGeom prst="rect">
            <a:avLst/>
          </a:prstGeom>
          <a:gradFill flip="none" rotWithShape="1">
            <a:gsLst>
              <a:gs pos="0">
                <a:srgbClr val="C80A0A">
                  <a:alpha val="68000"/>
                </a:srgbClr>
              </a:gs>
              <a:gs pos="100000">
                <a:srgbClr val="C80A0A">
                  <a:alpha val="18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ja-JP" altLang="en-US" sz="4800" dirty="0">
              <a:latin typeface="+mn-ea"/>
              <a:cs typeface="メイリオ"/>
            </a:endParaRPr>
          </a:p>
        </p:txBody>
      </p:sp>
      <p:sp>
        <p:nvSpPr>
          <p:cNvPr id="41" name="正方形/長方形 40"/>
          <p:cNvSpPr/>
          <p:nvPr/>
        </p:nvSpPr>
        <p:spPr>
          <a:xfrm>
            <a:off x="15644043" y="14779662"/>
            <a:ext cx="7782099" cy="1224000"/>
          </a:xfrm>
          <a:prstGeom prst="rect">
            <a:avLst/>
          </a:prstGeom>
          <a:solidFill>
            <a:srgbClr val="C80A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5400" dirty="0" smtClean="0">
                <a:latin typeface="+mn-ea"/>
                <a:cs typeface="メイリオ"/>
              </a:rPr>
              <a:t>開発メンバ</a:t>
            </a:r>
            <a:endParaRPr kumimoji="1" lang="ja-JP" altLang="en-US" sz="5400" dirty="0">
              <a:latin typeface="+mn-ea"/>
              <a:cs typeface="メイリオ"/>
            </a:endParaRPr>
          </a:p>
        </p:txBody>
      </p:sp>
      <p:grpSp>
        <p:nvGrpSpPr>
          <p:cNvPr id="46" name="グループ化 45"/>
          <p:cNvGrpSpPr/>
          <p:nvPr/>
        </p:nvGrpSpPr>
        <p:grpSpPr>
          <a:xfrm>
            <a:off x="11633631" y="9791478"/>
            <a:ext cx="7083895" cy="4432953"/>
            <a:chOff x="11517958" y="9333991"/>
            <a:chExt cx="7083895" cy="4432953"/>
          </a:xfrm>
        </p:grpSpPr>
        <p:sp>
          <p:nvSpPr>
            <p:cNvPr id="139" name="角丸四角形吹き出し 138"/>
            <p:cNvSpPr/>
            <p:nvPr/>
          </p:nvSpPr>
          <p:spPr>
            <a:xfrm>
              <a:off x="11517958" y="9333991"/>
              <a:ext cx="7083895" cy="4432953"/>
            </a:xfrm>
            <a:prstGeom prst="wedgeRoundRectCallout">
              <a:avLst>
                <a:gd name="adj1" fmla="val -64604"/>
                <a:gd name="adj2" fmla="val 7145"/>
                <a:gd name="adj3" fmla="val 16667"/>
              </a:avLst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+mn-ea"/>
              </a:endParaRPr>
            </a:p>
          </p:txBody>
        </p:sp>
        <p:sp>
          <p:nvSpPr>
            <p:cNvPr id="44" name="Text Box 23"/>
            <p:cNvSpPr txBox="1">
              <a:spLocks noChangeArrowheads="1"/>
            </p:cNvSpPr>
            <p:nvPr/>
          </p:nvSpPr>
          <p:spPr bwMode="auto">
            <a:xfrm>
              <a:off x="12084666" y="9764200"/>
              <a:ext cx="6120680" cy="35823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" pitchFamily="18" charset="0"/>
                  <a:ea typeface="Osaka" charset="-128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" pitchFamily="18" charset="0"/>
                  <a:ea typeface="Osaka" charset="-128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" pitchFamily="18" charset="0"/>
                  <a:ea typeface="Osaka" charset="-128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" pitchFamily="18" charset="0"/>
                  <a:ea typeface="Osaka" charset="-128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" pitchFamily="18" charset="0"/>
                  <a:ea typeface="Osaka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" pitchFamily="18" charset="0"/>
                  <a:ea typeface="Osaka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" pitchFamily="18" charset="0"/>
                  <a:ea typeface="Osaka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" pitchFamily="18" charset="0"/>
                  <a:ea typeface="Osaka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" pitchFamily="18" charset="0"/>
                  <a:ea typeface="Osaka" charset="-128"/>
                </a:defRPr>
              </a:lvl9pPr>
            </a:lstStyle>
            <a:p>
              <a:pPr algn="just" eaLnBrk="1" fontAlgn="t" hangingPunct="1">
                <a:lnSpc>
                  <a:spcPct val="105000"/>
                </a:lnSpc>
              </a:pPr>
              <a:r>
                <a:rPr lang="ja-JP" altLang="en-US" sz="3700" b="1" dirty="0" smtClean="0">
                  <a:latin typeface="+mn-ea"/>
                  <a:ea typeface="+mn-ea"/>
                  <a:cs typeface="メイリオ"/>
                </a:rPr>
                <a:t>貸し借りがダメな理由</a:t>
              </a:r>
              <a:endParaRPr lang="en-US" altLang="ja-JP" sz="3700" b="1" dirty="0" smtClean="0">
                <a:latin typeface="+mn-ea"/>
                <a:ea typeface="+mn-ea"/>
                <a:cs typeface="メイリオ"/>
              </a:endParaRPr>
            </a:p>
            <a:p>
              <a:pPr algn="just" eaLnBrk="1" fontAlgn="t" hangingPunct="1">
                <a:lnSpc>
                  <a:spcPct val="105000"/>
                </a:lnSpc>
              </a:pPr>
              <a:r>
                <a:rPr lang="en-US" altLang="ja-JP" sz="3700" b="1" dirty="0" smtClean="0">
                  <a:latin typeface="+mn-ea"/>
                  <a:ea typeface="+mn-ea"/>
                  <a:cs typeface="メイリオ"/>
                </a:rPr>
                <a:t>1.</a:t>
              </a:r>
              <a:r>
                <a:rPr lang="ja-JP" altLang="en-US" sz="3700" b="1" dirty="0" smtClean="0">
                  <a:latin typeface="+mn-ea"/>
                  <a:ea typeface="+mn-ea"/>
                  <a:cs typeface="メイリオ"/>
                </a:rPr>
                <a:t>なくす</a:t>
              </a:r>
              <a:endParaRPr lang="en-US" altLang="ja-JP" sz="3700" b="1" dirty="0" smtClean="0">
                <a:latin typeface="+mn-ea"/>
                <a:ea typeface="+mn-ea"/>
                <a:cs typeface="メイリオ"/>
              </a:endParaRPr>
            </a:p>
            <a:p>
              <a:pPr algn="just" eaLnBrk="1" fontAlgn="t" hangingPunct="1">
                <a:lnSpc>
                  <a:spcPct val="105000"/>
                </a:lnSpc>
              </a:pPr>
              <a:r>
                <a:rPr lang="en-US" altLang="ja-JP" sz="3700" b="1" dirty="0" smtClean="0">
                  <a:latin typeface="+mn-ea"/>
                  <a:ea typeface="+mn-ea"/>
                  <a:cs typeface="メイリオ"/>
                </a:rPr>
                <a:t>2.</a:t>
              </a:r>
              <a:r>
                <a:rPr lang="ja-JP" altLang="en-US" sz="3700" b="1" dirty="0" smtClean="0">
                  <a:latin typeface="+mn-ea"/>
                  <a:ea typeface="+mn-ea"/>
                  <a:cs typeface="メイリオ"/>
                </a:rPr>
                <a:t>よごす</a:t>
              </a:r>
              <a:endParaRPr lang="en-US" altLang="ja-JP" sz="3700" b="1" dirty="0" smtClean="0">
                <a:latin typeface="+mn-ea"/>
                <a:ea typeface="+mn-ea"/>
                <a:cs typeface="メイリオ"/>
              </a:endParaRPr>
            </a:p>
            <a:p>
              <a:pPr algn="just" eaLnBrk="1" fontAlgn="t" hangingPunct="1">
                <a:lnSpc>
                  <a:spcPct val="105000"/>
                </a:lnSpc>
              </a:pPr>
              <a:r>
                <a:rPr lang="ja-JP" altLang="ja-JP" sz="3700" b="1" dirty="0" smtClean="0">
                  <a:latin typeface="+mn-ea"/>
                  <a:ea typeface="+mn-ea"/>
                  <a:cs typeface="メイリオ"/>
                </a:rPr>
                <a:t>3</a:t>
              </a:r>
              <a:r>
                <a:rPr lang="en-US" altLang="ja-JP" sz="3700" b="1" dirty="0" smtClean="0">
                  <a:latin typeface="+mn-ea"/>
                  <a:ea typeface="+mn-ea"/>
                  <a:cs typeface="メイリオ"/>
                </a:rPr>
                <a:t>.</a:t>
              </a:r>
              <a:r>
                <a:rPr lang="ja-JP" altLang="en-US" sz="3700" b="1" dirty="0" smtClean="0">
                  <a:latin typeface="+mn-ea"/>
                  <a:ea typeface="+mn-ea"/>
                  <a:cs typeface="メイリオ"/>
                </a:rPr>
                <a:t>借りパク</a:t>
              </a:r>
              <a:endParaRPr lang="en-US" altLang="ja-JP" sz="3700" b="1" dirty="0" smtClean="0">
                <a:latin typeface="+mn-ea"/>
                <a:ea typeface="+mn-ea"/>
                <a:cs typeface="メイリオ"/>
              </a:endParaRPr>
            </a:p>
            <a:p>
              <a:pPr algn="just" eaLnBrk="1" fontAlgn="t" hangingPunct="1">
                <a:lnSpc>
                  <a:spcPct val="105000"/>
                </a:lnSpc>
              </a:pPr>
              <a:endParaRPr lang="en-US" altLang="ja-JP" sz="3700" b="1" dirty="0" smtClean="0">
                <a:latin typeface="+mn-ea"/>
                <a:ea typeface="+mn-ea"/>
                <a:cs typeface="メイリオ"/>
              </a:endParaRPr>
            </a:p>
            <a:p>
              <a:pPr algn="just" eaLnBrk="1" fontAlgn="t" hangingPunct="1">
                <a:lnSpc>
                  <a:spcPct val="105000"/>
                </a:lnSpc>
              </a:pPr>
              <a:r>
                <a:rPr lang="ja-JP" altLang="en-US" sz="3700" b="1" dirty="0" smtClean="0">
                  <a:latin typeface="+mn-ea"/>
                  <a:ea typeface="+mn-ea"/>
                  <a:cs typeface="メイリオ"/>
                </a:rPr>
                <a:t>⇒貸し借りはトラブルのもと</a:t>
              </a:r>
              <a:endParaRPr lang="en-US" altLang="ja-JP" sz="3700" b="1" dirty="0">
                <a:latin typeface="+mn-ea"/>
                <a:ea typeface="+mn-ea"/>
                <a:cs typeface="メイリオ"/>
              </a:endParaRPr>
            </a:p>
          </p:txBody>
        </p:sp>
      </p:grpSp>
      <p:sp>
        <p:nvSpPr>
          <p:cNvPr id="48" name="Text Box 23"/>
          <p:cNvSpPr txBox="1">
            <a:spLocks noChangeArrowheads="1"/>
          </p:cNvSpPr>
          <p:nvPr/>
        </p:nvSpPr>
        <p:spPr bwMode="auto">
          <a:xfrm>
            <a:off x="19707941" y="13778924"/>
            <a:ext cx="10230316" cy="646331"/>
          </a:xfrm>
          <a:prstGeom prst="rect">
            <a:avLst/>
          </a:prstGeom>
          <a:ln>
            <a:noFill/>
          </a:ln>
          <a:ex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0" tIns="0" rIns="0" bIns="0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" pitchFamily="18" charset="0"/>
                <a:ea typeface="Osaka" charset="-128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" pitchFamily="18" charset="0"/>
                <a:ea typeface="Osaka" charset="-128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" pitchFamily="18" charset="0"/>
                <a:ea typeface="Osaka" charset="-128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" pitchFamily="18" charset="0"/>
                <a:ea typeface="Osaka" charset="-128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" pitchFamily="18" charset="0"/>
                <a:ea typeface="Osaka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" pitchFamily="18" charset="0"/>
                <a:ea typeface="Osaka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" pitchFamily="18" charset="0"/>
                <a:ea typeface="Osaka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" pitchFamily="18" charset="0"/>
                <a:ea typeface="Osaka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" pitchFamily="18" charset="0"/>
                <a:ea typeface="Osaka" charset="-128"/>
              </a:defRPr>
            </a:lvl9pPr>
          </a:lstStyle>
          <a:p>
            <a:pPr algn="just" eaLnBrk="1" fontAlgn="t" hangingPunct="1">
              <a:lnSpc>
                <a:spcPct val="105000"/>
              </a:lnSpc>
            </a:pPr>
            <a:r>
              <a:rPr lang="ja-JP" altLang="en-US" sz="4000" b="1" dirty="0">
                <a:solidFill>
                  <a:srgbClr val="FF0000"/>
                </a:solidFill>
                <a:latin typeface="+mn-ea"/>
                <a:ea typeface="+mn-ea"/>
                <a:cs typeface="メイリオ"/>
              </a:rPr>
              <a:t>貸し借</a:t>
            </a:r>
            <a:r>
              <a:rPr lang="ja-JP" altLang="en-US" sz="4000" b="1" dirty="0" smtClean="0">
                <a:solidFill>
                  <a:srgbClr val="FF0000"/>
                </a:solidFill>
                <a:latin typeface="+mn-ea"/>
                <a:ea typeface="+mn-ea"/>
                <a:cs typeface="メイリオ"/>
              </a:rPr>
              <a:t>りは趣味を共有することにつながる</a:t>
            </a:r>
            <a:r>
              <a:rPr lang="en-US" altLang="ja-JP" sz="4000" b="1" dirty="0" smtClean="0">
                <a:solidFill>
                  <a:srgbClr val="FF0000"/>
                </a:solidFill>
                <a:latin typeface="+mn-ea"/>
                <a:ea typeface="+mn-ea"/>
                <a:cs typeface="メイリオ"/>
              </a:rPr>
              <a:t>‼</a:t>
            </a:r>
            <a:endParaRPr lang="en-US" altLang="ja-JP" sz="4000" b="1" dirty="0">
              <a:solidFill>
                <a:srgbClr val="FF0000"/>
              </a:solidFill>
              <a:latin typeface="+mn-ea"/>
              <a:ea typeface="+mn-ea"/>
              <a:cs typeface="メイリオ"/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12395" y="2901976"/>
            <a:ext cx="6057900" cy="2876550"/>
          </a:xfrm>
          <a:prstGeom prst="rect">
            <a:avLst/>
          </a:prstGeom>
        </p:spPr>
      </p:pic>
      <p:sp>
        <p:nvSpPr>
          <p:cNvPr id="49" name="Text Box 23"/>
          <p:cNvSpPr txBox="1">
            <a:spLocks noChangeArrowheads="1"/>
          </p:cNvSpPr>
          <p:nvPr/>
        </p:nvSpPr>
        <p:spPr bwMode="auto">
          <a:xfrm>
            <a:off x="485484" y="16547522"/>
            <a:ext cx="6696744" cy="26176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" pitchFamily="18" charset="0"/>
                <a:ea typeface="Osaka" charset="-128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" pitchFamily="18" charset="0"/>
                <a:ea typeface="Osaka" charset="-128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" pitchFamily="18" charset="0"/>
                <a:ea typeface="Osaka" charset="-128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" pitchFamily="18" charset="0"/>
                <a:ea typeface="Osaka" charset="-128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" pitchFamily="18" charset="0"/>
                <a:ea typeface="Osaka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" pitchFamily="18" charset="0"/>
                <a:ea typeface="Osaka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" pitchFamily="18" charset="0"/>
                <a:ea typeface="Osaka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" pitchFamily="18" charset="0"/>
                <a:ea typeface="Osaka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" pitchFamily="18" charset="0"/>
                <a:ea typeface="Osaka" charset="-128"/>
              </a:defRPr>
            </a:lvl9pPr>
          </a:lstStyle>
          <a:p>
            <a:pPr algn="just" eaLnBrk="1" fontAlgn="t" hangingPunct="1">
              <a:lnSpc>
                <a:spcPct val="105000"/>
              </a:lnSpc>
            </a:pPr>
            <a:r>
              <a:rPr lang="ja-JP" altLang="en-US" sz="5400" b="1" dirty="0" smtClean="0">
                <a:latin typeface="+mn-ea"/>
                <a:ea typeface="+mn-ea"/>
                <a:cs typeface="メイリオ"/>
              </a:rPr>
              <a:t>小学生に</a:t>
            </a:r>
            <a:r>
              <a:rPr lang="ja-JP" altLang="en-US" sz="5400" b="1" dirty="0" smtClean="0">
                <a:solidFill>
                  <a:srgbClr val="FFC000"/>
                </a:solidFill>
                <a:latin typeface="+mn-ea"/>
                <a:ea typeface="+mn-ea"/>
                <a:cs typeface="メイリオ"/>
              </a:rPr>
              <a:t>初めての</a:t>
            </a:r>
            <a:endParaRPr lang="en-US" altLang="ja-JP" sz="5400" b="1" dirty="0" smtClean="0">
              <a:solidFill>
                <a:srgbClr val="FFC000"/>
              </a:solidFill>
              <a:latin typeface="+mn-ea"/>
              <a:ea typeface="+mn-ea"/>
              <a:cs typeface="メイリオ"/>
            </a:endParaRPr>
          </a:p>
          <a:p>
            <a:pPr algn="just" eaLnBrk="1" fontAlgn="t" hangingPunct="1">
              <a:lnSpc>
                <a:spcPct val="105000"/>
              </a:lnSpc>
            </a:pPr>
            <a:r>
              <a:rPr lang="ja-JP" altLang="en-US" sz="5400" b="1" dirty="0" smtClean="0">
                <a:solidFill>
                  <a:srgbClr val="FFC000"/>
                </a:solidFill>
                <a:latin typeface="+mn-ea"/>
                <a:ea typeface="+mn-ea"/>
                <a:cs typeface="メイリオ"/>
              </a:rPr>
              <a:t>貸し借り</a:t>
            </a:r>
            <a:r>
              <a:rPr lang="ja-JP" altLang="en-US" sz="5400" b="1" dirty="0" smtClean="0">
                <a:latin typeface="+mn-ea"/>
                <a:ea typeface="+mn-ea"/>
                <a:cs typeface="メイリオ"/>
              </a:rPr>
              <a:t>の経験を</a:t>
            </a:r>
            <a:r>
              <a:rPr lang="en-US" altLang="ja-JP" sz="5400" b="1" dirty="0" smtClean="0">
                <a:latin typeface="+mn-ea"/>
                <a:ea typeface="+mn-ea"/>
                <a:cs typeface="メイリオ"/>
              </a:rPr>
              <a:t>‼</a:t>
            </a:r>
          </a:p>
          <a:p>
            <a:pPr algn="just" eaLnBrk="1" fontAlgn="t" hangingPunct="1">
              <a:lnSpc>
                <a:spcPct val="105000"/>
              </a:lnSpc>
            </a:pPr>
            <a:r>
              <a:rPr lang="ja-JP" altLang="en-US" sz="5400" b="1" dirty="0" smtClean="0">
                <a:latin typeface="+mn-ea"/>
                <a:ea typeface="+mn-ea"/>
                <a:cs typeface="メイリオ"/>
              </a:rPr>
              <a:t>それ</a:t>
            </a:r>
            <a:r>
              <a:rPr lang="ja-JP" altLang="en-US" sz="5400" b="1" dirty="0">
                <a:latin typeface="+mn-ea"/>
                <a:ea typeface="+mn-ea"/>
                <a:cs typeface="メイリオ"/>
              </a:rPr>
              <a:t>が</a:t>
            </a:r>
            <a:endParaRPr lang="en-US" altLang="ja-JP" sz="5400" b="1" dirty="0" smtClean="0">
              <a:latin typeface="+mn-ea"/>
              <a:ea typeface="+mn-ea"/>
              <a:cs typeface="メイリオ"/>
            </a:endParaRPr>
          </a:p>
        </p:txBody>
      </p:sp>
      <p:pic>
        <p:nvPicPr>
          <p:cNvPr id="50" name="図 4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615" y="19067676"/>
            <a:ext cx="6057900" cy="287655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37703">
            <a:off x="7125254" y="16507462"/>
            <a:ext cx="2808312" cy="5649578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837703">
            <a:off x="7438474" y="17403301"/>
            <a:ext cx="2172321" cy="3884180"/>
          </a:xfrm>
          <a:prstGeom prst="rect">
            <a:avLst/>
          </a:prstGeom>
        </p:spPr>
      </p:pic>
      <p:grpSp>
        <p:nvGrpSpPr>
          <p:cNvPr id="10" name="グループ化 9"/>
          <p:cNvGrpSpPr/>
          <p:nvPr/>
        </p:nvGrpSpPr>
        <p:grpSpPr>
          <a:xfrm>
            <a:off x="10329798" y="16000226"/>
            <a:ext cx="4954205" cy="3531828"/>
            <a:chOff x="10016465" y="18944997"/>
            <a:chExt cx="4954205" cy="3531828"/>
          </a:xfrm>
        </p:grpSpPr>
        <p:sp>
          <p:nvSpPr>
            <p:cNvPr id="9" name="角丸四角形吹き出し 8"/>
            <p:cNvSpPr/>
            <p:nvPr/>
          </p:nvSpPr>
          <p:spPr>
            <a:xfrm>
              <a:off x="10016465" y="18944997"/>
              <a:ext cx="4954205" cy="3531828"/>
            </a:xfrm>
            <a:prstGeom prst="wedgeRoundRectCallout">
              <a:avLst>
                <a:gd name="adj1" fmla="val -69982"/>
                <a:gd name="adj2" fmla="val 50548"/>
                <a:gd name="adj3" fmla="val 16667"/>
              </a:avLst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+mn-ea"/>
              </a:endParaRPr>
            </a:p>
          </p:txBody>
        </p:sp>
        <p:sp>
          <p:nvSpPr>
            <p:cNvPr id="51" name="Text Box 23"/>
            <p:cNvSpPr txBox="1">
              <a:spLocks noChangeArrowheads="1"/>
            </p:cNvSpPr>
            <p:nvPr/>
          </p:nvSpPr>
          <p:spPr bwMode="auto">
            <a:xfrm>
              <a:off x="10168789" y="19202147"/>
              <a:ext cx="4748600" cy="29892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" pitchFamily="18" charset="0"/>
                  <a:ea typeface="Osaka" charset="-128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" pitchFamily="18" charset="0"/>
                  <a:ea typeface="Osaka" charset="-128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" pitchFamily="18" charset="0"/>
                  <a:ea typeface="Osaka" charset="-128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" pitchFamily="18" charset="0"/>
                  <a:ea typeface="Osaka" charset="-128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" pitchFamily="18" charset="0"/>
                  <a:ea typeface="Osaka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" pitchFamily="18" charset="0"/>
                  <a:ea typeface="Osaka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" pitchFamily="18" charset="0"/>
                  <a:ea typeface="Osaka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" pitchFamily="18" charset="0"/>
                  <a:ea typeface="Osaka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" pitchFamily="18" charset="0"/>
                  <a:ea typeface="Osaka" charset="-128"/>
                </a:defRPr>
              </a:lvl9pPr>
            </a:lstStyle>
            <a:p>
              <a:pPr eaLnBrk="1" fontAlgn="t" hangingPunct="1">
                <a:lnSpc>
                  <a:spcPct val="105000"/>
                </a:lnSpc>
              </a:pPr>
              <a:r>
                <a:rPr lang="ja-JP" altLang="en-US" sz="3700" b="1" dirty="0" smtClean="0">
                  <a:latin typeface="+mn-ea"/>
                  <a:ea typeface="+mn-ea"/>
                  <a:cs typeface="メイリオ"/>
                </a:rPr>
                <a:t>「誰に貸したか」</a:t>
              </a:r>
              <a:r>
                <a:rPr lang="en-US" altLang="ja-JP" sz="3700" b="1" dirty="0" smtClean="0">
                  <a:latin typeface="+mn-ea"/>
                  <a:ea typeface="+mn-ea"/>
                  <a:cs typeface="メイリオ"/>
                </a:rPr>
                <a:t/>
              </a:r>
              <a:br>
                <a:rPr lang="en-US" altLang="ja-JP" sz="3700" b="1" dirty="0" smtClean="0">
                  <a:latin typeface="+mn-ea"/>
                  <a:ea typeface="+mn-ea"/>
                  <a:cs typeface="メイリオ"/>
                </a:rPr>
              </a:br>
              <a:r>
                <a:rPr lang="ja-JP" altLang="en-US" sz="3700" b="1" dirty="0" smtClean="0">
                  <a:latin typeface="+mn-ea"/>
                  <a:ea typeface="+mn-ea"/>
                  <a:cs typeface="メイリオ"/>
                </a:rPr>
                <a:t>「いつまで貸すか」</a:t>
              </a:r>
              <a:r>
                <a:rPr lang="en-US" altLang="ja-JP" sz="3700" b="1" dirty="0" smtClean="0">
                  <a:latin typeface="+mn-ea"/>
                  <a:ea typeface="+mn-ea"/>
                  <a:cs typeface="メイリオ"/>
                </a:rPr>
                <a:t/>
              </a:r>
              <a:br>
                <a:rPr lang="en-US" altLang="ja-JP" sz="3700" b="1" dirty="0" smtClean="0">
                  <a:latin typeface="+mn-ea"/>
                  <a:ea typeface="+mn-ea"/>
                  <a:cs typeface="メイリオ"/>
                </a:rPr>
              </a:br>
              <a:r>
                <a:rPr lang="ja-JP" altLang="en-US" sz="3700" b="1" dirty="0" smtClean="0">
                  <a:latin typeface="+mn-ea"/>
                  <a:ea typeface="+mn-ea"/>
                  <a:cs typeface="メイリオ"/>
                </a:rPr>
                <a:t>などの情報を管理</a:t>
              </a:r>
              <a:r>
                <a:rPr lang="en-US" altLang="ja-JP" sz="3700" b="1" dirty="0" smtClean="0">
                  <a:latin typeface="+mn-ea"/>
                  <a:ea typeface="+mn-ea"/>
                  <a:cs typeface="メイリオ"/>
                </a:rPr>
                <a:t>‼</a:t>
              </a:r>
              <a:endParaRPr lang="en-US" altLang="ja-JP" sz="3700" b="1" dirty="0">
                <a:latin typeface="+mn-ea"/>
                <a:ea typeface="+mn-ea"/>
                <a:cs typeface="メイリオ"/>
              </a:endParaRPr>
            </a:p>
            <a:p>
              <a:pPr eaLnBrk="1" fontAlgn="t" hangingPunct="1">
                <a:lnSpc>
                  <a:spcPct val="105000"/>
                </a:lnSpc>
              </a:pPr>
              <a:r>
                <a:rPr lang="ja-JP" altLang="en-US" sz="3700" b="1" dirty="0" smtClean="0">
                  <a:latin typeface="+mn-ea"/>
                  <a:ea typeface="+mn-ea"/>
                  <a:cs typeface="メイリオ"/>
                </a:rPr>
                <a:t>ユーザ評価機能付き</a:t>
              </a:r>
              <a:r>
                <a:rPr lang="en-US" altLang="ja-JP" sz="3700" b="1" dirty="0" smtClean="0">
                  <a:latin typeface="+mn-ea"/>
                  <a:ea typeface="+mn-ea"/>
                  <a:cs typeface="メイリオ"/>
                </a:rPr>
                <a:t>‼</a:t>
              </a:r>
              <a:endParaRPr lang="en-US" altLang="ja-JP" sz="3700" b="1" dirty="0">
                <a:latin typeface="+mn-ea"/>
                <a:ea typeface="+mn-ea"/>
                <a:cs typeface="メイリオ"/>
              </a:endParaRPr>
            </a:p>
            <a:p>
              <a:pPr eaLnBrk="1" fontAlgn="t" hangingPunct="1">
                <a:lnSpc>
                  <a:spcPct val="105000"/>
                </a:lnSpc>
              </a:pPr>
              <a:r>
                <a:rPr lang="ja-JP" altLang="en-US" sz="3700" b="1" dirty="0" smtClean="0">
                  <a:latin typeface="+mn-ea"/>
                  <a:ea typeface="+mn-ea"/>
                  <a:cs typeface="メイリオ"/>
                </a:rPr>
                <a:t>シンプルな</a:t>
              </a:r>
              <a:r>
                <a:rPr lang="en-US" altLang="ja-JP" sz="3700" b="1" dirty="0" smtClean="0">
                  <a:latin typeface="+mn-ea"/>
                  <a:ea typeface="+mn-ea"/>
                  <a:cs typeface="メイリオ"/>
                </a:rPr>
                <a:t>UI‼</a:t>
              </a:r>
              <a:endParaRPr lang="en-US" altLang="ja-JP" sz="3700" b="1" dirty="0">
                <a:latin typeface="+mn-ea"/>
                <a:ea typeface="+mn-ea"/>
                <a:cs typeface="メイリオ"/>
              </a:endParaRPr>
            </a:p>
          </p:txBody>
        </p:sp>
      </p:grpSp>
      <p:pic>
        <p:nvPicPr>
          <p:cNvPr id="39" name="図 38"/>
          <p:cNvPicPr>
            <a:picLocks noChangeAspect="1"/>
          </p:cNvPicPr>
          <p:nvPr/>
        </p:nvPicPr>
        <p:blipFill rotWithShape="1">
          <a:blip r:embed="rId10"/>
          <a:srcRect l="34250" r="34250"/>
          <a:stretch/>
        </p:blipFill>
        <p:spPr>
          <a:xfrm>
            <a:off x="5822996" y="24179142"/>
            <a:ext cx="2087472" cy="3727683"/>
          </a:xfrm>
          <a:prstGeom prst="rect">
            <a:avLst/>
          </a:prstGeom>
        </p:spPr>
      </p:pic>
      <p:pic>
        <p:nvPicPr>
          <p:cNvPr id="53" name="図 52"/>
          <p:cNvPicPr>
            <a:picLocks noChangeAspect="1"/>
          </p:cNvPicPr>
          <p:nvPr/>
        </p:nvPicPr>
        <p:blipFill rotWithShape="1">
          <a:blip r:embed="rId11"/>
          <a:srcRect l="34250" r="34250"/>
          <a:stretch/>
        </p:blipFill>
        <p:spPr>
          <a:xfrm>
            <a:off x="8373795" y="24184643"/>
            <a:ext cx="2084394" cy="3722182"/>
          </a:xfrm>
          <a:prstGeom prst="rect">
            <a:avLst/>
          </a:prstGeom>
        </p:spPr>
      </p:pic>
      <p:sp>
        <p:nvSpPr>
          <p:cNvPr id="54" name="右矢印 53"/>
          <p:cNvSpPr/>
          <p:nvPr/>
        </p:nvSpPr>
        <p:spPr>
          <a:xfrm>
            <a:off x="7983616" y="25531140"/>
            <a:ext cx="317031" cy="1011004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+mn-ea"/>
            </a:endParaRPr>
          </a:p>
        </p:txBody>
      </p:sp>
      <p:pic>
        <p:nvPicPr>
          <p:cNvPr id="62" name="図 61"/>
          <p:cNvPicPr>
            <a:picLocks noChangeAspect="1"/>
          </p:cNvPicPr>
          <p:nvPr/>
        </p:nvPicPr>
        <p:blipFill rotWithShape="1">
          <a:blip r:embed="rId12"/>
          <a:srcRect l="34332" r="34168"/>
          <a:stretch/>
        </p:blipFill>
        <p:spPr>
          <a:xfrm>
            <a:off x="5853818" y="31973965"/>
            <a:ext cx="2019880" cy="3606975"/>
          </a:xfrm>
          <a:prstGeom prst="rect">
            <a:avLst/>
          </a:prstGeom>
        </p:spPr>
      </p:pic>
      <p:grpSp>
        <p:nvGrpSpPr>
          <p:cNvPr id="80" name="グループ化 79"/>
          <p:cNvGrpSpPr/>
          <p:nvPr/>
        </p:nvGrpSpPr>
        <p:grpSpPr>
          <a:xfrm>
            <a:off x="11480045" y="30183917"/>
            <a:ext cx="5688632" cy="5433625"/>
            <a:chOff x="14304791" y="29694833"/>
            <a:chExt cx="5688632" cy="5433625"/>
          </a:xfrm>
        </p:grpSpPr>
        <p:pic>
          <p:nvPicPr>
            <p:cNvPr id="64" name="図 63"/>
            <p:cNvPicPr>
              <a:picLocks noChangeAspect="1"/>
            </p:cNvPicPr>
            <p:nvPr/>
          </p:nvPicPr>
          <p:blipFill rotWithShape="1">
            <a:blip r:embed="rId13"/>
            <a:srcRect l="34447" r="34447" b="47180"/>
            <a:stretch/>
          </p:blipFill>
          <p:spPr>
            <a:xfrm>
              <a:off x="14304791" y="29694833"/>
              <a:ext cx="5688632" cy="5433625"/>
            </a:xfrm>
            <a:prstGeom prst="rect">
              <a:avLst/>
            </a:prstGeom>
          </p:spPr>
        </p:pic>
        <p:sp>
          <p:nvSpPr>
            <p:cNvPr id="74" name="正方形/長方形 73"/>
            <p:cNvSpPr/>
            <p:nvPr/>
          </p:nvSpPr>
          <p:spPr>
            <a:xfrm>
              <a:off x="16076317" y="33119052"/>
              <a:ext cx="3015156" cy="335876"/>
            </a:xfrm>
            <a:prstGeom prst="rect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+mn-ea"/>
              </a:endParaRPr>
            </a:p>
          </p:txBody>
        </p:sp>
      </p:grpSp>
      <p:sp>
        <p:nvSpPr>
          <p:cNvPr id="75" name="雲形吹き出し 74"/>
          <p:cNvSpPr/>
          <p:nvPr/>
        </p:nvSpPr>
        <p:spPr>
          <a:xfrm>
            <a:off x="14193975" y="30745856"/>
            <a:ext cx="4021718" cy="1734670"/>
          </a:xfrm>
          <a:prstGeom prst="cloudCallout">
            <a:avLst>
              <a:gd name="adj1" fmla="val -12603"/>
              <a:gd name="adj2" fmla="val 79817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3600" dirty="0" smtClean="0">
                <a:latin typeface="+mn-ea"/>
              </a:rPr>
              <a:t>もう期限</a:t>
            </a:r>
            <a:r>
              <a:rPr kumimoji="1" lang="en-US" altLang="ja-JP" sz="3600" dirty="0" smtClean="0">
                <a:latin typeface="+mn-ea"/>
              </a:rPr>
              <a:t/>
            </a:r>
            <a:br>
              <a:rPr kumimoji="1" lang="en-US" altLang="ja-JP" sz="3600" dirty="0" smtClean="0">
                <a:latin typeface="+mn-ea"/>
              </a:rPr>
            </a:br>
            <a:r>
              <a:rPr kumimoji="1" lang="ja-JP" altLang="en-US" sz="3600" dirty="0" smtClean="0">
                <a:latin typeface="+mn-ea"/>
              </a:rPr>
              <a:t>過ぎてる</a:t>
            </a:r>
            <a:r>
              <a:rPr kumimoji="1" lang="en-US" altLang="ja-JP" sz="3600" dirty="0" smtClean="0">
                <a:latin typeface="+mn-ea"/>
              </a:rPr>
              <a:t>…</a:t>
            </a:r>
            <a:endParaRPr kumimoji="1" lang="ja-JP" altLang="en-US" sz="3600" dirty="0">
              <a:latin typeface="+mn-ea"/>
            </a:endParaRPr>
          </a:p>
        </p:txBody>
      </p:sp>
      <p:sp>
        <p:nvSpPr>
          <p:cNvPr id="76" name="右矢印 75"/>
          <p:cNvSpPr/>
          <p:nvPr/>
        </p:nvSpPr>
        <p:spPr>
          <a:xfrm>
            <a:off x="17710239" y="32515872"/>
            <a:ext cx="1226812" cy="2002214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+mn-ea"/>
            </a:endParaRPr>
          </a:p>
        </p:txBody>
      </p:sp>
      <p:sp>
        <p:nvSpPr>
          <p:cNvPr id="81" name="右矢印 80"/>
          <p:cNvSpPr/>
          <p:nvPr/>
        </p:nvSpPr>
        <p:spPr>
          <a:xfrm>
            <a:off x="7950029" y="29516451"/>
            <a:ext cx="364053" cy="723046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+mn-ea"/>
            </a:endParaRPr>
          </a:p>
        </p:txBody>
      </p:sp>
      <p:pic>
        <p:nvPicPr>
          <p:cNvPr id="67" name="図 66"/>
          <p:cNvPicPr>
            <a:picLocks noChangeAspect="1"/>
          </p:cNvPicPr>
          <p:nvPr/>
        </p:nvPicPr>
        <p:blipFill rotWithShape="1">
          <a:blip r:embed="rId14"/>
          <a:srcRect l="34317" r="34317"/>
          <a:stretch/>
        </p:blipFill>
        <p:spPr>
          <a:xfrm>
            <a:off x="5818192" y="28020537"/>
            <a:ext cx="2092275" cy="3752176"/>
          </a:xfrm>
          <a:prstGeom prst="rect">
            <a:avLst/>
          </a:prstGeom>
        </p:spPr>
      </p:pic>
      <p:sp>
        <p:nvSpPr>
          <p:cNvPr id="82" name="正方形/長方形 81"/>
          <p:cNvSpPr/>
          <p:nvPr/>
        </p:nvSpPr>
        <p:spPr>
          <a:xfrm>
            <a:off x="5924453" y="29909853"/>
            <a:ext cx="1859087" cy="728105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+mn-ea"/>
            </a:endParaRPr>
          </a:p>
        </p:txBody>
      </p:sp>
      <p:pic>
        <p:nvPicPr>
          <p:cNvPr id="91" name="図 90"/>
          <p:cNvPicPr>
            <a:picLocks noChangeAspect="1"/>
          </p:cNvPicPr>
          <p:nvPr/>
        </p:nvPicPr>
        <p:blipFill rotWithShape="1">
          <a:blip r:embed="rId15"/>
          <a:srcRect l="34486" r="34486"/>
          <a:stretch/>
        </p:blipFill>
        <p:spPr>
          <a:xfrm>
            <a:off x="19167255" y="23576426"/>
            <a:ext cx="3072340" cy="5569834"/>
          </a:xfrm>
          <a:prstGeom prst="rect">
            <a:avLst/>
          </a:prstGeom>
        </p:spPr>
      </p:pic>
      <p:sp>
        <p:nvSpPr>
          <p:cNvPr id="105" name="正方形/長方形 104"/>
          <p:cNvSpPr/>
          <p:nvPr/>
        </p:nvSpPr>
        <p:spPr>
          <a:xfrm>
            <a:off x="20144375" y="25401553"/>
            <a:ext cx="1606269" cy="199202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+mn-ea"/>
            </a:endParaRPr>
          </a:p>
        </p:txBody>
      </p:sp>
      <p:grpSp>
        <p:nvGrpSpPr>
          <p:cNvPr id="73" name="グループ化 72"/>
          <p:cNvGrpSpPr/>
          <p:nvPr/>
        </p:nvGrpSpPr>
        <p:grpSpPr>
          <a:xfrm>
            <a:off x="351860" y="31912910"/>
            <a:ext cx="5323156" cy="3755845"/>
            <a:chOff x="3828462" y="29857055"/>
            <a:chExt cx="5323156" cy="3755845"/>
          </a:xfrm>
        </p:grpSpPr>
        <p:pic>
          <p:nvPicPr>
            <p:cNvPr id="63" name="図 62"/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8462" y="29857055"/>
              <a:ext cx="5321002" cy="3755845"/>
            </a:xfrm>
            <a:prstGeom prst="rect">
              <a:avLst/>
            </a:prstGeom>
          </p:spPr>
        </p:pic>
        <p:sp>
          <p:nvSpPr>
            <p:cNvPr id="71" name="Text Box 23"/>
            <p:cNvSpPr txBox="1">
              <a:spLocks noChangeArrowheads="1"/>
            </p:cNvSpPr>
            <p:nvPr/>
          </p:nvSpPr>
          <p:spPr bwMode="auto">
            <a:xfrm>
              <a:off x="4008252" y="30448215"/>
              <a:ext cx="5143366" cy="5978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" pitchFamily="18" charset="0"/>
                  <a:ea typeface="Osaka" charset="-128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" pitchFamily="18" charset="0"/>
                  <a:ea typeface="Osaka" charset="-128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" pitchFamily="18" charset="0"/>
                  <a:ea typeface="Osaka" charset="-128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" pitchFamily="18" charset="0"/>
                  <a:ea typeface="Osaka" charset="-128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" pitchFamily="18" charset="0"/>
                  <a:ea typeface="Osaka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" pitchFamily="18" charset="0"/>
                  <a:ea typeface="Osaka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" pitchFamily="18" charset="0"/>
                  <a:ea typeface="Osaka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" pitchFamily="18" charset="0"/>
                  <a:ea typeface="Osaka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" pitchFamily="18" charset="0"/>
                  <a:ea typeface="Osaka" charset="-128"/>
                </a:defRPr>
              </a:lvl9pPr>
            </a:lstStyle>
            <a:p>
              <a:pPr eaLnBrk="1" fontAlgn="t" hangingPunct="1">
                <a:lnSpc>
                  <a:spcPct val="105000"/>
                </a:lnSpc>
              </a:pPr>
              <a:r>
                <a:rPr lang="ja-JP" altLang="en-US" sz="3700" b="1" dirty="0" smtClean="0">
                  <a:latin typeface="+mn-ea"/>
                  <a:ea typeface="+mn-ea"/>
                  <a:cs typeface="メイリオ"/>
                </a:rPr>
                <a:t>貸し出し中リスト</a:t>
              </a:r>
              <a:endParaRPr lang="en-US" altLang="ja-JP" sz="3700" b="1" dirty="0">
                <a:latin typeface="+mn-ea"/>
                <a:ea typeface="+mn-ea"/>
                <a:cs typeface="メイリオ"/>
              </a:endParaRPr>
            </a:p>
          </p:txBody>
        </p:sp>
        <p:sp>
          <p:nvSpPr>
            <p:cNvPr id="72" name="Text Box 23"/>
            <p:cNvSpPr txBox="1">
              <a:spLocks noChangeArrowheads="1"/>
            </p:cNvSpPr>
            <p:nvPr/>
          </p:nvSpPr>
          <p:spPr bwMode="auto">
            <a:xfrm>
              <a:off x="4008252" y="31248105"/>
              <a:ext cx="4741869" cy="17935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" pitchFamily="18" charset="0"/>
                  <a:ea typeface="Osaka" charset="-128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" pitchFamily="18" charset="0"/>
                  <a:ea typeface="Osaka" charset="-128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" pitchFamily="18" charset="0"/>
                  <a:ea typeface="Osaka" charset="-128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" pitchFamily="18" charset="0"/>
                  <a:ea typeface="Osaka" charset="-128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" pitchFamily="18" charset="0"/>
                  <a:ea typeface="Osaka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" pitchFamily="18" charset="0"/>
                  <a:ea typeface="Osaka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" pitchFamily="18" charset="0"/>
                  <a:ea typeface="Osaka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" pitchFamily="18" charset="0"/>
                  <a:ea typeface="Osaka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" pitchFamily="18" charset="0"/>
                  <a:ea typeface="Osaka" charset="-128"/>
                </a:defRPr>
              </a:lvl9pPr>
            </a:lstStyle>
            <a:p>
              <a:pPr eaLnBrk="1" fontAlgn="t" hangingPunct="1">
                <a:lnSpc>
                  <a:spcPct val="105000"/>
                </a:lnSpc>
              </a:pPr>
              <a:r>
                <a:rPr lang="ja-JP" altLang="en-US" sz="3700" b="1" dirty="0" smtClean="0">
                  <a:latin typeface="+mn-ea"/>
                  <a:ea typeface="+mn-ea"/>
                  <a:cs typeface="メイリオ"/>
                </a:rPr>
                <a:t>「誰に」「何を」</a:t>
              </a:r>
              <a:r>
                <a:rPr lang="en-US" altLang="ja-JP" sz="3700" b="1" dirty="0" smtClean="0">
                  <a:latin typeface="+mn-ea"/>
                  <a:ea typeface="+mn-ea"/>
                  <a:cs typeface="メイリオ"/>
                </a:rPr>
                <a:t/>
              </a:r>
              <a:br>
                <a:rPr lang="en-US" altLang="ja-JP" sz="3700" b="1" dirty="0" smtClean="0">
                  <a:latin typeface="+mn-ea"/>
                  <a:ea typeface="+mn-ea"/>
                  <a:cs typeface="メイリオ"/>
                </a:rPr>
              </a:br>
              <a:r>
                <a:rPr lang="ja-JP" altLang="en-US" sz="3700" b="1" dirty="0" smtClean="0">
                  <a:latin typeface="+mn-ea"/>
                  <a:ea typeface="+mn-ea"/>
                  <a:cs typeface="メイリオ"/>
                </a:rPr>
                <a:t>「いつまで」貸すのか一目でわかる</a:t>
              </a:r>
              <a:r>
                <a:rPr lang="en-US" altLang="ja-JP" sz="3700" b="1" dirty="0" smtClean="0">
                  <a:latin typeface="+mn-ea"/>
                  <a:ea typeface="+mn-ea"/>
                  <a:cs typeface="メイリオ"/>
                </a:rPr>
                <a:t>‼</a:t>
              </a:r>
            </a:p>
          </p:txBody>
        </p:sp>
      </p:grpSp>
      <p:grpSp>
        <p:nvGrpSpPr>
          <p:cNvPr id="102" name="グループ化 101"/>
          <p:cNvGrpSpPr/>
          <p:nvPr/>
        </p:nvGrpSpPr>
        <p:grpSpPr>
          <a:xfrm>
            <a:off x="378449" y="24022117"/>
            <a:ext cx="5294412" cy="3445453"/>
            <a:chOff x="10016912" y="29414189"/>
            <a:chExt cx="5294412" cy="3445453"/>
          </a:xfrm>
        </p:grpSpPr>
        <p:pic>
          <p:nvPicPr>
            <p:cNvPr id="106" name="図 105"/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16912" y="29414189"/>
              <a:ext cx="5294412" cy="3445453"/>
            </a:xfrm>
            <a:prstGeom prst="rect">
              <a:avLst/>
            </a:prstGeom>
          </p:spPr>
        </p:pic>
        <p:sp>
          <p:nvSpPr>
            <p:cNvPr id="59" name="Text Box 23"/>
            <p:cNvSpPr txBox="1">
              <a:spLocks noChangeArrowheads="1"/>
            </p:cNvSpPr>
            <p:nvPr/>
          </p:nvSpPr>
          <p:spPr bwMode="auto">
            <a:xfrm>
              <a:off x="10312957" y="29757205"/>
              <a:ext cx="3537052" cy="5978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" pitchFamily="18" charset="0"/>
                  <a:ea typeface="Osaka" charset="-128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" pitchFamily="18" charset="0"/>
                  <a:ea typeface="Osaka" charset="-128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" pitchFamily="18" charset="0"/>
                  <a:ea typeface="Osaka" charset="-128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" pitchFamily="18" charset="0"/>
                  <a:ea typeface="Osaka" charset="-128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" pitchFamily="18" charset="0"/>
                  <a:ea typeface="Osaka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" pitchFamily="18" charset="0"/>
                  <a:ea typeface="Osaka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" pitchFamily="18" charset="0"/>
                  <a:ea typeface="Osaka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" pitchFamily="18" charset="0"/>
                  <a:ea typeface="Osaka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" pitchFamily="18" charset="0"/>
                  <a:ea typeface="Osaka" charset="-128"/>
                </a:defRPr>
              </a:lvl9pPr>
            </a:lstStyle>
            <a:p>
              <a:pPr eaLnBrk="1" fontAlgn="t" hangingPunct="1">
                <a:lnSpc>
                  <a:spcPct val="105000"/>
                </a:lnSpc>
              </a:pPr>
              <a:r>
                <a:rPr lang="ja-JP" altLang="en-US" sz="3700" b="1" dirty="0" smtClean="0">
                  <a:latin typeface="+mn-ea"/>
                  <a:ea typeface="+mn-ea"/>
                  <a:cs typeface="メイリオ"/>
                </a:rPr>
                <a:t>貸せるもの登録</a:t>
              </a:r>
              <a:endParaRPr lang="en-US" altLang="ja-JP" sz="3700" b="1" dirty="0">
                <a:latin typeface="+mn-ea"/>
                <a:ea typeface="+mn-ea"/>
                <a:cs typeface="メイリオ"/>
              </a:endParaRPr>
            </a:p>
          </p:txBody>
        </p:sp>
        <p:sp>
          <p:nvSpPr>
            <p:cNvPr id="60" name="Text Box 23"/>
            <p:cNvSpPr txBox="1">
              <a:spLocks noChangeArrowheads="1"/>
            </p:cNvSpPr>
            <p:nvPr/>
          </p:nvSpPr>
          <p:spPr bwMode="auto">
            <a:xfrm>
              <a:off x="10312957" y="30531930"/>
              <a:ext cx="4406697" cy="17935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" pitchFamily="18" charset="0"/>
                  <a:ea typeface="Osaka" charset="-128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" pitchFamily="18" charset="0"/>
                  <a:ea typeface="Osaka" charset="-128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" pitchFamily="18" charset="0"/>
                  <a:ea typeface="Osaka" charset="-128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" pitchFamily="18" charset="0"/>
                  <a:ea typeface="Osaka" charset="-128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" pitchFamily="18" charset="0"/>
                  <a:ea typeface="Osaka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" pitchFamily="18" charset="0"/>
                  <a:ea typeface="Osaka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" pitchFamily="18" charset="0"/>
                  <a:ea typeface="Osaka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" pitchFamily="18" charset="0"/>
                  <a:ea typeface="Osaka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" pitchFamily="18" charset="0"/>
                  <a:ea typeface="Osaka" charset="-128"/>
                </a:defRPr>
              </a:lvl9pPr>
            </a:lstStyle>
            <a:p>
              <a:pPr eaLnBrk="1" fontAlgn="t" hangingPunct="1">
                <a:lnSpc>
                  <a:spcPct val="105000"/>
                </a:lnSpc>
              </a:pPr>
              <a:r>
                <a:rPr lang="ja-JP" altLang="en-US" sz="3700" b="1" dirty="0" smtClean="0">
                  <a:latin typeface="+mn-ea"/>
                  <a:ea typeface="+mn-ea"/>
                  <a:cs typeface="メイリオ"/>
                </a:rPr>
                <a:t>貸し出せるものの</a:t>
              </a:r>
              <a:endParaRPr lang="en-US" altLang="ja-JP" sz="3700" b="1" dirty="0" smtClean="0">
                <a:latin typeface="+mn-ea"/>
                <a:ea typeface="+mn-ea"/>
                <a:cs typeface="メイリオ"/>
              </a:endParaRPr>
            </a:p>
            <a:p>
              <a:pPr eaLnBrk="1" fontAlgn="t" hangingPunct="1">
                <a:lnSpc>
                  <a:spcPct val="105000"/>
                </a:lnSpc>
              </a:pPr>
              <a:r>
                <a:rPr lang="ja-JP" altLang="en-US" sz="3700" b="1" dirty="0" smtClean="0">
                  <a:latin typeface="+mn-ea"/>
                  <a:ea typeface="+mn-ea"/>
                  <a:cs typeface="メイリオ"/>
                </a:rPr>
                <a:t>写真やジャンル</a:t>
              </a:r>
              <a:r>
                <a:rPr lang="ja-JP" altLang="en-US" sz="3700" b="1" dirty="0">
                  <a:latin typeface="+mn-ea"/>
                  <a:ea typeface="+mn-ea"/>
                  <a:cs typeface="メイリオ"/>
                </a:rPr>
                <a:t>等</a:t>
              </a:r>
              <a:r>
                <a:rPr lang="ja-JP" altLang="en-US" sz="3700" b="1" dirty="0" smtClean="0">
                  <a:latin typeface="+mn-ea"/>
                  <a:ea typeface="+mn-ea"/>
                  <a:cs typeface="メイリオ"/>
                </a:rPr>
                <a:t>を</a:t>
              </a:r>
              <a:endParaRPr lang="en-US" altLang="ja-JP" sz="3700" b="1" dirty="0" smtClean="0">
                <a:latin typeface="+mn-ea"/>
                <a:ea typeface="+mn-ea"/>
                <a:cs typeface="メイリオ"/>
              </a:endParaRPr>
            </a:p>
            <a:p>
              <a:pPr eaLnBrk="1" fontAlgn="t" hangingPunct="1">
                <a:lnSpc>
                  <a:spcPct val="105000"/>
                </a:lnSpc>
              </a:pPr>
              <a:r>
                <a:rPr lang="ja-JP" altLang="en-US" sz="3700" b="1" dirty="0" smtClean="0">
                  <a:latin typeface="+mn-ea"/>
                  <a:ea typeface="+mn-ea"/>
                  <a:cs typeface="メイリオ"/>
                </a:rPr>
                <a:t>登録</a:t>
              </a:r>
              <a:r>
                <a:rPr lang="en-US" altLang="ja-JP" sz="3700" b="1" dirty="0" smtClean="0">
                  <a:latin typeface="+mn-ea"/>
                  <a:ea typeface="+mn-ea"/>
                  <a:cs typeface="メイリオ"/>
                </a:rPr>
                <a:t>‼</a:t>
              </a:r>
            </a:p>
          </p:txBody>
        </p:sp>
      </p:grpSp>
      <p:grpSp>
        <p:nvGrpSpPr>
          <p:cNvPr id="109" name="グループ化 108"/>
          <p:cNvGrpSpPr/>
          <p:nvPr/>
        </p:nvGrpSpPr>
        <p:grpSpPr>
          <a:xfrm>
            <a:off x="20216945" y="25659876"/>
            <a:ext cx="8062863" cy="3414701"/>
            <a:chOff x="18671055" y="22473665"/>
            <a:chExt cx="6288068" cy="3414701"/>
          </a:xfrm>
        </p:grpSpPr>
        <p:sp>
          <p:nvSpPr>
            <p:cNvPr id="103" name="四角形吹き出し 102"/>
            <p:cNvSpPr/>
            <p:nvPr/>
          </p:nvSpPr>
          <p:spPr>
            <a:xfrm>
              <a:off x="18671055" y="22473665"/>
              <a:ext cx="6288068" cy="3414701"/>
            </a:xfrm>
            <a:custGeom>
              <a:avLst/>
              <a:gdLst>
                <a:gd name="connsiteX0" fmla="*/ 0 w 8062863"/>
                <a:gd name="connsiteY0" fmla="*/ 0 h 1872516"/>
                <a:gd name="connsiteX1" fmla="*/ 1343811 w 8062863"/>
                <a:gd name="connsiteY1" fmla="*/ 0 h 1872516"/>
                <a:gd name="connsiteX2" fmla="*/ 1012776 w 8062863"/>
                <a:gd name="connsiteY2" fmla="*/ -1542185 h 1872516"/>
                <a:gd name="connsiteX3" fmla="*/ 3359526 w 8062863"/>
                <a:gd name="connsiteY3" fmla="*/ 0 h 1872516"/>
                <a:gd name="connsiteX4" fmla="*/ 8062863 w 8062863"/>
                <a:gd name="connsiteY4" fmla="*/ 0 h 1872516"/>
                <a:gd name="connsiteX5" fmla="*/ 8062863 w 8062863"/>
                <a:gd name="connsiteY5" fmla="*/ 312086 h 1872516"/>
                <a:gd name="connsiteX6" fmla="*/ 8062863 w 8062863"/>
                <a:gd name="connsiteY6" fmla="*/ 312086 h 1872516"/>
                <a:gd name="connsiteX7" fmla="*/ 8062863 w 8062863"/>
                <a:gd name="connsiteY7" fmla="*/ 780215 h 1872516"/>
                <a:gd name="connsiteX8" fmla="*/ 8062863 w 8062863"/>
                <a:gd name="connsiteY8" fmla="*/ 1872516 h 1872516"/>
                <a:gd name="connsiteX9" fmla="*/ 3359526 w 8062863"/>
                <a:gd name="connsiteY9" fmla="*/ 1872516 h 1872516"/>
                <a:gd name="connsiteX10" fmla="*/ 1343811 w 8062863"/>
                <a:gd name="connsiteY10" fmla="*/ 1872516 h 1872516"/>
                <a:gd name="connsiteX11" fmla="*/ 1343811 w 8062863"/>
                <a:gd name="connsiteY11" fmla="*/ 1872516 h 1872516"/>
                <a:gd name="connsiteX12" fmla="*/ 0 w 8062863"/>
                <a:gd name="connsiteY12" fmla="*/ 1872516 h 1872516"/>
                <a:gd name="connsiteX13" fmla="*/ 0 w 8062863"/>
                <a:gd name="connsiteY13" fmla="*/ 780215 h 1872516"/>
                <a:gd name="connsiteX14" fmla="*/ 0 w 8062863"/>
                <a:gd name="connsiteY14" fmla="*/ 312086 h 1872516"/>
                <a:gd name="connsiteX15" fmla="*/ 0 w 8062863"/>
                <a:gd name="connsiteY15" fmla="*/ 312086 h 1872516"/>
                <a:gd name="connsiteX16" fmla="*/ 0 w 8062863"/>
                <a:gd name="connsiteY16" fmla="*/ 0 h 1872516"/>
                <a:gd name="connsiteX0" fmla="*/ 0 w 8062863"/>
                <a:gd name="connsiteY0" fmla="*/ 1542185 h 3414701"/>
                <a:gd name="connsiteX1" fmla="*/ 1343811 w 8062863"/>
                <a:gd name="connsiteY1" fmla="*/ 1542185 h 3414701"/>
                <a:gd name="connsiteX2" fmla="*/ 1012776 w 8062863"/>
                <a:gd name="connsiteY2" fmla="*/ 0 h 3414701"/>
                <a:gd name="connsiteX3" fmla="*/ 2038726 w 8062863"/>
                <a:gd name="connsiteY3" fmla="*/ 1542185 h 3414701"/>
                <a:gd name="connsiteX4" fmla="*/ 8062863 w 8062863"/>
                <a:gd name="connsiteY4" fmla="*/ 1542185 h 3414701"/>
                <a:gd name="connsiteX5" fmla="*/ 8062863 w 8062863"/>
                <a:gd name="connsiteY5" fmla="*/ 1854271 h 3414701"/>
                <a:gd name="connsiteX6" fmla="*/ 8062863 w 8062863"/>
                <a:gd name="connsiteY6" fmla="*/ 1854271 h 3414701"/>
                <a:gd name="connsiteX7" fmla="*/ 8062863 w 8062863"/>
                <a:gd name="connsiteY7" fmla="*/ 2322400 h 3414701"/>
                <a:gd name="connsiteX8" fmla="*/ 8062863 w 8062863"/>
                <a:gd name="connsiteY8" fmla="*/ 3414701 h 3414701"/>
                <a:gd name="connsiteX9" fmla="*/ 3359526 w 8062863"/>
                <a:gd name="connsiteY9" fmla="*/ 3414701 h 3414701"/>
                <a:gd name="connsiteX10" fmla="*/ 1343811 w 8062863"/>
                <a:gd name="connsiteY10" fmla="*/ 3414701 h 3414701"/>
                <a:gd name="connsiteX11" fmla="*/ 1343811 w 8062863"/>
                <a:gd name="connsiteY11" fmla="*/ 3414701 h 3414701"/>
                <a:gd name="connsiteX12" fmla="*/ 0 w 8062863"/>
                <a:gd name="connsiteY12" fmla="*/ 3414701 h 3414701"/>
                <a:gd name="connsiteX13" fmla="*/ 0 w 8062863"/>
                <a:gd name="connsiteY13" fmla="*/ 2322400 h 3414701"/>
                <a:gd name="connsiteX14" fmla="*/ 0 w 8062863"/>
                <a:gd name="connsiteY14" fmla="*/ 1854271 h 3414701"/>
                <a:gd name="connsiteX15" fmla="*/ 0 w 8062863"/>
                <a:gd name="connsiteY15" fmla="*/ 1854271 h 3414701"/>
                <a:gd name="connsiteX16" fmla="*/ 0 w 8062863"/>
                <a:gd name="connsiteY16" fmla="*/ 1542185 h 3414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062863" h="3414701">
                  <a:moveTo>
                    <a:pt x="0" y="1542185"/>
                  </a:moveTo>
                  <a:lnTo>
                    <a:pt x="1343811" y="1542185"/>
                  </a:lnTo>
                  <a:lnTo>
                    <a:pt x="1012776" y="0"/>
                  </a:lnTo>
                  <a:lnTo>
                    <a:pt x="2038726" y="1542185"/>
                  </a:lnTo>
                  <a:lnTo>
                    <a:pt x="8062863" y="1542185"/>
                  </a:lnTo>
                  <a:lnTo>
                    <a:pt x="8062863" y="1854271"/>
                  </a:lnTo>
                  <a:lnTo>
                    <a:pt x="8062863" y="1854271"/>
                  </a:lnTo>
                  <a:lnTo>
                    <a:pt x="8062863" y="2322400"/>
                  </a:lnTo>
                  <a:lnTo>
                    <a:pt x="8062863" y="3414701"/>
                  </a:lnTo>
                  <a:lnTo>
                    <a:pt x="3359526" y="3414701"/>
                  </a:lnTo>
                  <a:lnTo>
                    <a:pt x="1343811" y="3414701"/>
                  </a:lnTo>
                  <a:lnTo>
                    <a:pt x="1343811" y="3414701"/>
                  </a:lnTo>
                  <a:lnTo>
                    <a:pt x="0" y="3414701"/>
                  </a:lnTo>
                  <a:lnTo>
                    <a:pt x="0" y="2322400"/>
                  </a:lnTo>
                  <a:lnTo>
                    <a:pt x="0" y="1854271"/>
                  </a:lnTo>
                  <a:lnTo>
                    <a:pt x="0" y="1854271"/>
                  </a:lnTo>
                  <a:lnTo>
                    <a:pt x="0" y="1542185"/>
                  </a:lnTo>
                  <a:close/>
                </a:path>
              </a:pathLst>
            </a:cu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 sz="3600" dirty="0">
                <a:latin typeface="+mn-ea"/>
              </a:endParaRPr>
            </a:p>
          </p:txBody>
        </p:sp>
        <p:sp>
          <p:nvSpPr>
            <p:cNvPr id="104" name="Text Box 23"/>
            <p:cNvSpPr txBox="1">
              <a:spLocks noChangeArrowheads="1"/>
            </p:cNvSpPr>
            <p:nvPr/>
          </p:nvSpPr>
          <p:spPr bwMode="auto">
            <a:xfrm>
              <a:off x="18890379" y="24207685"/>
              <a:ext cx="5736227" cy="5816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" pitchFamily="18" charset="0"/>
                  <a:ea typeface="Osaka" charset="-128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" pitchFamily="18" charset="0"/>
                  <a:ea typeface="Osaka" charset="-128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" pitchFamily="18" charset="0"/>
                  <a:ea typeface="Osaka" charset="-128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" pitchFamily="18" charset="0"/>
                  <a:ea typeface="Osaka" charset="-128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" pitchFamily="18" charset="0"/>
                  <a:ea typeface="Osaka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" pitchFamily="18" charset="0"/>
                  <a:ea typeface="Osaka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" pitchFamily="18" charset="0"/>
                  <a:ea typeface="Osaka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" pitchFamily="18" charset="0"/>
                  <a:ea typeface="Osaka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" pitchFamily="18" charset="0"/>
                  <a:ea typeface="Osaka" charset="-128"/>
                </a:defRPr>
              </a:lvl9pPr>
            </a:lstStyle>
            <a:p>
              <a:pPr eaLnBrk="1" fontAlgn="t" hangingPunct="1">
                <a:lnSpc>
                  <a:spcPct val="105000"/>
                </a:lnSpc>
              </a:pPr>
              <a:r>
                <a:rPr lang="ja-JP" altLang="en-US" sz="3600" b="1" dirty="0">
                  <a:latin typeface="+mn-ea"/>
                  <a:ea typeface="+mn-ea"/>
                </a:rPr>
                <a:t>返却</a:t>
              </a:r>
              <a:r>
                <a:rPr lang="ja-JP" altLang="en-US" sz="3600" b="1" dirty="0" smtClean="0">
                  <a:latin typeface="+mn-ea"/>
                  <a:ea typeface="+mn-ea"/>
                </a:rPr>
                <a:t>が近くなると日付の色が変化</a:t>
              </a:r>
              <a:r>
                <a:rPr lang="en-US" altLang="ja-JP" sz="3600" b="1" dirty="0" smtClean="0">
                  <a:latin typeface="+mn-ea"/>
                  <a:ea typeface="+mn-ea"/>
                </a:rPr>
                <a:t>‼</a:t>
              </a:r>
            </a:p>
          </p:txBody>
        </p:sp>
      </p:grpSp>
      <p:grpSp>
        <p:nvGrpSpPr>
          <p:cNvPr id="108" name="グループ化 107"/>
          <p:cNvGrpSpPr/>
          <p:nvPr/>
        </p:nvGrpSpPr>
        <p:grpSpPr>
          <a:xfrm>
            <a:off x="22549967" y="23638051"/>
            <a:ext cx="6919612" cy="3589701"/>
            <a:chOff x="12163120" y="28830890"/>
            <a:chExt cx="6919612" cy="3589701"/>
          </a:xfrm>
        </p:grpSpPr>
        <p:pic>
          <p:nvPicPr>
            <p:cNvPr id="107" name="図 106"/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163120" y="28830890"/>
              <a:ext cx="6919612" cy="3589701"/>
            </a:xfrm>
            <a:prstGeom prst="rect">
              <a:avLst/>
            </a:prstGeom>
          </p:spPr>
        </p:pic>
        <p:sp>
          <p:nvSpPr>
            <p:cNvPr id="94" name="Text Box 23"/>
            <p:cNvSpPr txBox="1">
              <a:spLocks noChangeArrowheads="1"/>
            </p:cNvSpPr>
            <p:nvPr/>
          </p:nvSpPr>
          <p:spPr bwMode="auto">
            <a:xfrm>
              <a:off x="12407335" y="29277816"/>
              <a:ext cx="5100528" cy="5978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" pitchFamily="18" charset="0"/>
                  <a:ea typeface="Osaka" charset="-128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" pitchFamily="18" charset="0"/>
                  <a:ea typeface="Osaka" charset="-128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" pitchFamily="18" charset="0"/>
                  <a:ea typeface="Osaka" charset="-128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" pitchFamily="18" charset="0"/>
                  <a:ea typeface="Osaka" charset="-128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" pitchFamily="18" charset="0"/>
                  <a:ea typeface="Osaka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" pitchFamily="18" charset="0"/>
                  <a:ea typeface="Osaka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" pitchFamily="18" charset="0"/>
                  <a:ea typeface="Osaka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" pitchFamily="18" charset="0"/>
                  <a:ea typeface="Osaka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" pitchFamily="18" charset="0"/>
                  <a:ea typeface="Osaka" charset="-128"/>
                </a:defRPr>
              </a:lvl9pPr>
            </a:lstStyle>
            <a:p>
              <a:pPr eaLnBrk="1" fontAlgn="t" hangingPunct="1">
                <a:lnSpc>
                  <a:spcPct val="105000"/>
                </a:lnSpc>
              </a:pPr>
              <a:r>
                <a:rPr lang="ja-JP" altLang="en-US" sz="3700" b="1">
                  <a:latin typeface="+mn-ea"/>
                  <a:ea typeface="+mn-ea"/>
                  <a:cs typeface="メイリオ"/>
                </a:rPr>
                <a:t>借</a:t>
              </a:r>
              <a:r>
                <a:rPr lang="ja-JP" altLang="en-US" sz="3700" b="1" smtClean="0">
                  <a:latin typeface="+mn-ea"/>
                  <a:ea typeface="+mn-ea"/>
                  <a:cs typeface="メイリオ"/>
                </a:rPr>
                <a:t>りているも</a:t>
              </a:r>
              <a:r>
                <a:rPr lang="ja-JP" altLang="en-US" sz="3700" b="1">
                  <a:latin typeface="+mn-ea"/>
                  <a:ea typeface="+mn-ea"/>
                  <a:cs typeface="メイリオ"/>
                </a:rPr>
                <a:t>の</a:t>
              </a:r>
              <a:r>
                <a:rPr lang="ja-JP" altLang="en-US" sz="3700" b="1" smtClean="0">
                  <a:latin typeface="+mn-ea"/>
                  <a:ea typeface="+mn-ea"/>
                  <a:cs typeface="メイリオ"/>
                </a:rPr>
                <a:t>リスト</a:t>
              </a:r>
              <a:endParaRPr lang="en-US" altLang="ja-JP" sz="3700" b="1" dirty="0">
                <a:latin typeface="+mn-ea"/>
                <a:ea typeface="+mn-ea"/>
                <a:cs typeface="メイリオ"/>
              </a:endParaRPr>
            </a:p>
          </p:txBody>
        </p:sp>
        <p:sp>
          <p:nvSpPr>
            <p:cNvPr id="95" name="Text Box 23"/>
            <p:cNvSpPr txBox="1">
              <a:spLocks noChangeArrowheads="1"/>
            </p:cNvSpPr>
            <p:nvPr/>
          </p:nvSpPr>
          <p:spPr bwMode="auto">
            <a:xfrm>
              <a:off x="12423953" y="30018714"/>
              <a:ext cx="6274243" cy="17935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" pitchFamily="18" charset="0"/>
                  <a:ea typeface="Osaka" charset="-128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" pitchFamily="18" charset="0"/>
                  <a:ea typeface="Osaka" charset="-128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" pitchFamily="18" charset="0"/>
                  <a:ea typeface="Osaka" charset="-128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" pitchFamily="18" charset="0"/>
                  <a:ea typeface="Osaka" charset="-128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" pitchFamily="18" charset="0"/>
                  <a:ea typeface="Osaka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" pitchFamily="18" charset="0"/>
                  <a:ea typeface="Osaka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" pitchFamily="18" charset="0"/>
                  <a:ea typeface="Osaka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" pitchFamily="18" charset="0"/>
                  <a:ea typeface="Osaka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" pitchFamily="18" charset="0"/>
                  <a:ea typeface="Osaka" charset="-128"/>
                </a:defRPr>
              </a:lvl9pPr>
            </a:lstStyle>
            <a:p>
              <a:pPr eaLnBrk="1" fontAlgn="t" hangingPunct="1">
                <a:lnSpc>
                  <a:spcPct val="105000"/>
                </a:lnSpc>
              </a:pPr>
              <a:r>
                <a:rPr lang="ja-JP" altLang="en-US" sz="3700" b="1" dirty="0" smtClean="0">
                  <a:latin typeface="+mn-ea"/>
                  <a:ea typeface="+mn-ea"/>
                  <a:cs typeface="メイリオ"/>
                </a:rPr>
                <a:t>「誰から」</a:t>
              </a:r>
              <a:r>
                <a:rPr lang="ja-JP" altLang="en-US" sz="3700" b="1" dirty="0">
                  <a:latin typeface="+mn-ea"/>
                  <a:ea typeface="+mn-ea"/>
                  <a:cs typeface="メイリオ"/>
                </a:rPr>
                <a:t>「何を</a:t>
              </a:r>
              <a:r>
                <a:rPr lang="ja-JP" altLang="en-US" sz="3700" b="1" dirty="0" smtClean="0">
                  <a:latin typeface="+mn-ea"/>
                  <a:ea typeface="+mn-ea"/>
                  <a:cs typeface="メイリオ"/>
                </a:rPr>
                <a:t>」</a:t>
              </a:r>
              <a:endParaRPr lang="en-US" altLang="ja-JP" sz="3700" b="1" dirty="0" smtClean="0">
                <a:latin typeface="+mn-ea"/>
                <a:ea typeface="+mn-ea"/>
                <a:cs typeface="メイリオ"/>
              </a:endParaRPr>
            </a:p>
            <a:p>
              <a:pPr eaLnBrk="1" fontAlgn="t" hangingPunct="1">
                <a:lnSpc>
                  <a:spcPct val="105000"/>
                </a:lnSpc>
              </a:pPr>
              <a:r>
                <a:rPr lang="ja-JP" altLang="en-US" sz="3700" b="1" dirty="0" smtClean="0">
                  <a:latin typeface="+mn-ea"/>
                  <a:ea typeface="+mn-ea"/>
                  <a:cs typeface="メイリオ"/>
                </a:rPr>
                <a:t>「</a:t>
              </a:r>
              <a:r>
                <a:rPr lang="ja-JP" altLang="en-US" sz="3700" b="1" dirty="0">
                  <a:latin typeface="+mn-ea"/>
                  <a:ea typeface="+mn-ea"/>
                  <a:cs typeface="メイリオ"/>
                </a:rPr>
                <a:t>いつまで</a:t>
              </a:r>
              <a:r>
                <a:rPr lang="ja-JP" altLang="en-US" sz="3700" b="1" dirty="0" smtClean="0">
                  <a:latin typeface="+mn-ea"/>
                  <a:ea typeface="+mn-ea"/>
                  <a:cs typeface="メイリオ"/>
                </a:rPr>
                <a:t>」借りているのか一目でわかる</a:t>
              </a:r>
              <a:r>
                <a:rPr lang="en-US" altLang="ja-JP" sz="3700" b="1" dirty="0" smtClean="0">
                  <a:latin typeface="+mn-ea"/>
                  <a:ea typeface="+mn-ea"/>
                  <a:cs typeface="メイリオ"/>
                </a:rPr>
                <a:t>‼</a:t>
              </a:r>
            </a:p>
          </p:txBody>
        </p:sp>
      </p:grpSp>
      <p:sp>
        <p:nvSpPr>
          <p:cNvPr id="116" name="正方形/長方形 115"/>
          <p:cNvSpPr/>
          <p:nvPr/>
        </p:nvSpPr>
        <p:spPr>
          <a:xfrm>
            <a:off x="5876473" y="31976535"/>
            <a:ext cx="1977797" cy="1907066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+mn-ea"/>
            </a:endParaRPr>
          </a:p>
        </p:txBody>
      </p:sp>
      <p:pic>
        <p:nvPicPr>
          <p:cNvPr id="112" name="図 111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958" y="28008048"/>
            <a:ext cx="5293903" cy="3755845"/>
          </a:xfrm>
          <a:prstGeom prst="rect">
            <a:avLst/>
          </a:prstGeom>
        </p:spPr>
      </p:pic>
      <p:sp>
        <p:nvSpPr>
          <p:cNvPr id="89" name="Text Box 23"/>
          <p:cNvSpPr txBox="1">
            <a:spLocks noChangeArrowheads="1"/>
          </p:cNvSpPr>
          <p:nvPr/>
        </p:nvSpPr>
        <p:spPr bwMode="auto">
          <a:xfrm>
            <a:off x="635198" y="28506053"/>
            <a:ext cx="5100528" cy="5978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" pitchFamily="18" charset="0"/>
                <a:ea typeface="Osaka" charset="-128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" pitchFamily="18" charset="0"/>
                <a:ea typeface="Osaka" charset="-128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" pitchFamily="18" charset="0"/>
                <a:ea typeface="Osaka" charset="-128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" pitchFamily="18" charset="0"/>
                <a:ea typeface="Osaka" charset="-128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" pitchFamily="18" charset="0"/>
                <a:ea typeface="Osaka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" pitchFamily="18" charset="0"/>
                <a:ea typeface="Osaka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" pitchFamily="18" charset="0"/>
                <a:ea typeface="Osaka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" pitchFamily="18" charset="0"/>
                <a:ea typeface="Osaka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" pitchFamily="18" charset="0"/>
                <a:ea typeface="Osaka" charset="-128"/>
              </a:defRPr>
            </a:lvl9pPr>
          </a:lstStyle>
          <a:p>
            <a:pPr eaLnBrk="1" fontAlgn="t" hangingPunct="1">
              <a:lnSpc>
                <a:spcPct val="105000"/>
              </a:lnSpc>
            </a:pPr>
            <a:r>
              <a:rPr lang="ja-JP" altLang="en-US" sz="3700" b="1" dirty="0" smtClean="0">
                <a:latin typeface="+mn-ea"/>
                <a:ea typeface="+mn-ea"/>
                <a:cs typeface="メイリオ"/>
              </a:rPr>
              <a:t>貸し出し登録</a:t>
            </a:r>
            <a:endParaRPr lang="en-US" altLang="ja-JP" sz="3700" b="1" dirty="0">
              <a:latin typeface="+mn-ea"/>
              <a:ea typeface="+mn-ea"/>
              <a:cs typeface="メイリオ"/>
            </a:endParaRPr>
          </a:p>
        </p:txBody>
      </p:sp>
      <p:sp>
        <p:nvSpPr>
          <p:cNvPr id="90" name="Text Box 23"/>
          <p:cNvSpPr txBox="1">
            <a:spLocks noChangeArrowheads="1"/>
          </p:cNvSpPr>
          <p:nvPr/>
        </p:nvSpPr>
        <p:spPr bwMode="auto">
          <a:xfrm>
            <a:off x="560615" y="29327334"/>
            <a:ext cx="4741869" cy="23914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" pitchFamily="18" charset="0"/>
                <a:ea typeface="Osaka" charset="-128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" pitchFamily="18" charset="0"/>
                <a:ea typeface="Osaka" charset="-128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" pitchFamily="18" charset="0"/>
                <a:ea typeface="Osaka" charset="-128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" pitchFamily="18" charset="0"/>
                <a:ea typeface="Osaka" charset="-128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" pitchFamily="18" charset="0"/>
                <a:ea typeface="Osaka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" pitchFamily="18" charset="0"/>
                <a:ea typeface="Osaka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" pitchFamily="18" charset="0"/>
                <a:ea typeface="Osaka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" pitchFamily="18" charset="0"/>
                <a:ea typeface="Osaka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" pitchFamily="18" charset="0"/>
                <a:ea typeface="Osaka" charset="-128"/>
              </a:defRPr>
            </a:lvl9pPr>
          </a:lstStyle>
          <a:p>
            <a:pPr eaLnBrk="1" fontAlgn="t" hangingPunct="1">
              <a:lnSpc>
                <a:spcPct val="105000"/>
              </a:lnSpc>
            </a:pPr>
            <a:r>
              <a:rPr lang="ja-JP" altLang="en-US" sz="3700" b="1" dirty="0" smtClean="0">
                <a:latin typeface="+mn-ea"/>
                <a:ea typeface="+mn-ea"/>
                <a:cs typeface="メイリオ"/>
              </a:rPr>
              <a:t>「誰に」「何を」</a:t>
            </a:r>
            <a:r>
              <a:rPr lang="en-US" altLang="ja-JP" sz="3700" b="1" dirty="0" smtClean="0">
                <a:latin typeface="+mn-ea"/>
                <a:ea typeface="+mn-ea"/>
                <a:cs typeface="メイリオ"/>
              </a:rPr>
              <a:t/>
            </a:r>
            <a:br>
              <a:rPr lang="en-US" altLang="ja-JP" sz="3700" b="1" dirty="0" smtClean="0">
                <a:latin typeface="+mn-ea"/>
                <a:ea typeface="+mn-ea"/>
                <a:cs typeface="メイリオ"/>
              </a:rPr>
            </a:br>
            <a:r>
              <a:rPr lang="ja-JP" altLang="en-US" sz="3700" b="1" dirty="0" smtClean="0">
                <a:latin typeface="+mn-ea"/>
                <a:ea typeface="+mn-ea"/>
                <a:cs typeface="メイリオ"/>
              </a:rPr>
              <a:t>「いつまで」貸すのか登録</a:t>
            </a:r>
            <a:r>
              <a:rPr lang="en-US" altLang="ja-JP" sz="3700" b="1" dirty="0" smtClean="0">
                <a:latin typeface="+mn-ea"/>
                <a:ea typeface="+mn-ea"/>
                <a:cs typeface="メイリオ"/>
              </a:rPr>
              <a:t>‼</a:t>
            </a:r>
          </a:p>
          <a:p>
            <a:pPr eaLnBrk="1" fontAlgn="t" hangingPunct="1">
              <a:lnSpc>
                <a:spcPct val="105000"/>
              </a:lnSpc>
            </a:pPr>
            <a:endParaRPr lang="en-US" altLang="ja-JP" sz="3700" b="1" dirty="0" smtClean="0">
              <a:latin typeface="+mn-ea"/>
              <a:ea typeface="+mn-ea"/>
              <a:cs typeface="メイリオ"/>
            </a:endParaRPr>
          </a:p>
        </p:txBody>
      </p:sp>
      <p:pic>
        <p:nvPicPr>
          <p:cNvPr id="115" name="図 114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674917">
            <a:off x="8036341" y="31658186"/>
            <a:ext cx="3691968" cy="3648405"/>
          </a:xfrm>
          <a:prstGeom prst="rect">
            <a:avLst/>
          </a:prstGeom>
        </p:spPr>
      </p:pic>
      <p:pic>
        <p:nvPicPr>
          <p:cNvPr id="66" name="図 65"/>
          <p:cNvPicPr>
            <a:picLocks noChangeAspect="1"/>
          </p:cNvPicPr>
          <p:nvPr/>
        </p:nvPicPr>
        <p:blipFill rotWithShape="1">
          <a:blip r:embed="rId18"/>
          <a:srcRect l="34196" r="34196"/>
          <a:stretch/>
        </p:blipFill>
        <p:spPr>
          <a:xfrm>
            <a:off x="23126859" y="33025476"/>
            <a:ext cx="1435964" cy="2555464"/>
          </a:xfrm>
          <a:prstGeom prst="rect">
            <a:avLst/>
          </a:prstGeom>
        </p:spPr>
      </p:pic>
      <p:pic>
        <p:nvPicPr>
          <p:cNvPr id="68" name="図 67"/>
          <p:cNvPicPr>
            <a:picLocks noChangeAspect="1"/>
          </p:cNvPicPr>
          <p:nvPr/>
        </p:nvPicPr>
        <p:blipFill rotWithShape="1">
          <a:blip r:embed="rId19"/>
          <a:srcRect l="34250" r="34250"/>
          <a:stretch/>
        </p:blipFill>
        <p:spPr>
          <a:xfrm>
            <a:off x="19787820" y="30183917"/>
            <a:ext cx="3022760" cy="5397859"/>
          </a:xfrm>
          <a:prstGeom prst="rect">
            <a:avLst/>
          </a:prstGeom>
        </p:spPr>
      </p:pic>
      <p:grpSp>
        <p:nvGrpSpPr>
          <p:cNvPr id="120" name="グループ化 119"/>
          <p:cNvGrpSpPr/>
          <p:nvPr/>
        </p:nvGrpSpPr>
        <p:grpSpPr>
          <a:xfrm>
            <a:off x="22979493" y="30084327"/>
            <a:ext cx="6324580" cy="2803505"/>
            <a:chOff x="23345404" y="31601156"/>
            <a:chExt cx="6324580" cy="2803505"/>
          </a:xfrm>
        </p:grpSpPr>
        <p:grpSp>
          <p:nvGrpSpPr>
            <p:cNvPr id="118" name="グループ化 117"/>
            <p:cNvGrpSpPr/>
            <p:nvPr/>
          </p:nvGrpSpPr>
          <p:grpSpPr>
            <a:xfrm>
              <a:off x="23345404" y="31601156"/>
              <a:ext cx="6324580" cy="2803505"/>
              <a:chOff x="23792247" y="31695522"/>
              <a:chExt cx="6324580" cy="2803505"/>
            </a:xfrm>
          </p:grpSpPr>
          <p:pic>
            <p:nvPicPr>
              <p:cNvPr id="117" name="図 116"/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792247" y="31695522"/>
                <a:ext cx="6324580" cy="2803505"/>
              </a:xfrm>
              <a:prstGeom prst="rect">
                <a:avLst/>
              </a:prstGeom>
            </p:spPr>
          </p:pic>
          <p:sp>
            <p:nvSpPr>
              <p:cNvPr id="79" name="Text Box 23"/>
              <p:cNvSpPr txBox="1">
                <a:spLocks noChangeArrowheads="1"/>
              </p:cNvSpPr>
              <p:nvPr/>
            </p:nvSpPr>
            <p:spPr bwMode="auto">
              <a:xfrm>
                <a:off x="24160500" y="32151436"/>
                <a:ext cx="5421956" cy="59785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" pitchFamily="18" charset="0"/>
                    <a:ea typeface="Osaka" charset="-128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" pitchFamily="18" charset="0"/>
                    <a:ea typeface="Osaka" charset="-128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" pitchFamily="18" charset="0"/>
                    <a:ea typeface="Osaka" charset="-128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" pitchFamily="18" charset="0"/>
                    <a:ea typeface="Osaka" charset="-128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" pitchFamily="18" charset="0"/>
                    <a:ea typeface="Osaka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" pitchFamily="18" charset="0"/>
                    <a:ea typeface="Osaka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" pitchFamily="18" charset="0"/>
                    <a:ea typeface="Osaka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" pitchFamily="18" charset="0"/>
                    <a:ea typeface="Osaka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" pitchFamily="18" charset="0"/>
                    <a:ea typeface="Osaka" charset="-128"/>
                  </a:defRPr>
                </a:lvl9pPr>
              </a:lstStyle>
              <a:p>
                <a:pPr eaLnBrk="1" fontAlgn="t" hangingPunct="1">
                  <a:lnSpc>
                    <a:spcPct val="105000"/>
                  </a:lnSpc>
                </a:pPr>
                <a:r>
                  <a:rPr lang="ja-JP" altLang="en-US" sz="3700" b="1" dirty="0" smtClean="0">
                    <a:latin typeface="+mn-ea"/>
                    <a:ea typeface="+mn-ea"/>
                    <a:cs typeface="メイリオ"/>
                  </a:rPr>
                  <a:t>ユーザ評価機能</a:t>
                </a:r>
                <a:endParaRPr lang="en-US" altLang="ja-JP" sz="3700" b="1" dirty="0">
                  <a:latin typeface="+mn-ea"/>
                  <a:ea typeface="+mn-ea"/>
                  <a:cs typeface="メイリオ"/>
                </a:endParaRPr>
              </a:p>
            </p:txBody>
          </p:sp>
        </p:grpSp>
        <p:sp>
          <p:nvSpPr>
            <p:cNvPr id="119" name="Text Box 23"/>
            <p:cNvSpPr txBox="1">
              <a:spLocks noChangeArrowheads="1"/>
            </p:cNvSpPr>
            <p:nvPr/>
          </p:nvSpPr>
          <p:spPr bwMode="auto">
            <a:xfrm>
              <a:off x="23713657" y="32802998"/>
              <a:ext cx="5421956" cy="1195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" pitchFamily="18" charset="0"/>
                  <a:ea typeface="Osaka" charset="-128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" pitchFamily="18" charset="0"/>
                  <a:ea typeface="Osaka" charset="-128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" pitchFamily="18" charset="0"/>
                  <a:ea typeface="Osaka" charset="-128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" pitchFamily="18" charset="0"/>
                  <a:ea typeface="Osaka" charset="-128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" pitchFamily="18" charset="0"/>
                  <a:ea typeface="Osaka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" pitchFamily="18" charset="0"/>
                  <a:ea typeface="Osaka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" pitchFamily="18" charset="0"/>
                  <a:ea typeface="Osaka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" pitchFamily="18" charset="0"/>
                  <a:ea typeface="Osaka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" pitchFamily="18" charset="0"/>
                  <a:ea typeface="Osaka" charset="-128"/>
                </a:defRPr>
              </a:lvl9pPr>
            </a:lstStyle>
            <a:p>
              <a:pPr eaLnBrk="1" fontAlgn="t" hangingPunct="1">
                <a:lnSpc>
                  <a:spcPct val="105000"/>
                </a:lnSpc>
              </a:pPr>
              <a:r>
                <a:rPr lang="ja-JP" altLang="en-US" sz="3700" b="1" dirty="0" smtClean="0">
                  <a:latin typeface="+mn-ea"/>
                  <a:ea typeface="+mn-ea"/>
                  <a:cs typeface="メイリオ"/>
                </a:rPr>
                <a:t>破損、延滞は評価に影響</a:t>
              </a:r>
              <a:endParaRPr lang="en-US" altLang="ja-JP" sz="3700" b="1" dirty="0" smtClean="0">
                <a:latin typeface="+mn-ea"/>
                <a:ea typeface="+mn-ea"/>
                <a:cs typeface="メイリオ"/>
              </a:endParaRPr>
            </a:p>
            <a:p>
              <a:pPr eaLnBrk="1" fontAlgn="t" hangingPunct="1">
                <a:lnSpc>
                  <a:spcPct val="105000"/>
                </a:lnSpc>
              </a:pPr>
              <a:r>
                <a:rPr lang="ja-JP" altLang="en-US" sz="3700" b="1" dirty="0" smtClean="0">
                  <a:latin typeface="+mn-ea"/>
                  <a:ea typeface="+mn-ea"/>
                  <a:cs typeface="メイリオ"/>
                </a:rPr>
                <a:t>⇒トラブルの予防に</a:t>
              </a:r>
              <a:endParaRPr lang="en-US" altLang="ja-JP" sz="3700" b="1" dirty="0">
                <a:latin typeface="+mn-ea"/>
                <a:ea typeface="+mn-ea"/>
                <a:cs typeface="メイリオ"/>
              </a:endParaRPr>
            </a:p>
          </p:txBody>
        </p:sp>
      </p:grpSp>
      <p:grpSp>
        <p:nvGrpSpPr>
          <p:cNvPr id="125" name="グループ化 124"/>
          <p:cNvGrpSpPr/>
          <p:nvPr/>
        </p:nvGrpSpPr>
        <p:grpSpPr>
          <a:xfrm>
            <a:off x="24823099" y="33427090"/>
            <a:ext cx="4502464" cy="2253535"/>
            <a:chOff x="25391038" y="33444524"/>
            <a:chExt cx="4502464" cy="2253535"/>
          </a:xfrm>
        </p:grpSpPr>
        <p:sp>
          <p:nvSpPr>
            <p:cNvPr id="123" name="四角形吹き出し 122"/>
            <p:cNvSpPr/>
            <p:nvPr/>
          </p:nvSpPr>
          <p:spPr>
            <a:xfrm>
              <a:off x="25391038" y="33444524"/>
              <a:ext cx="4502464" cy="2253535"/>
            </a:xfrm>
            <a:prstGeom prst="wedgeRectCallout">
              <a:avLst>
                <a:gd name="adj1" fmla="val -67840"/>
                <a:gd name="adj2" fmla="val 20759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+mn-ea"/>
              </a:endParaRPr>
            </a:p>
          </p:txBody>
        </p:sp>
        <p:sp>
          <p:nvSpPr>
            <p:cNvPr id="124" name="Text Box 23"/>
            <p:cNvSpPr txBox="1">
              <a:spLocks noChangeArrowheads="1"/>
            </p:cNvSpPr>
            <p:nvPr/>
          </p:nvSpPr>
          <p:spPr bwMode="auto">
            <a:xfrm>
              <a:off x="25502433" y="33669362"/>
              <a:ext cx="4279674" cy="17935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" pitchFamily="18" charset="0"/>
                  <a:ea typeface="Osaka" charset="-128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" pitchFamily="18" charset="0"/>
                  <a:ea typeface="Osaka" charset="-128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" pitchFamily="18" charset="0"/>
                  <a:ea typeface="Osaka" charset="-128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" pitchFamily="18" charset="0"/>
                  <a:ea typeface="Osaka" charset="-128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" pitchFamily="18" charset="0"/>
                  <a:ea typeface="Osaka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" pitchFamily="18" charset="0"/>
                  <a:ea typeface="Osaka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" pitchFamily="18" charset="0"/>
                  <a:ea typeface="Osaka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" pitchFamily="18" charset="0"/>
                  <a:ea typeface="Osaka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" pitchFamily="18" charset="0"/>
                  <a:ea typeface="Osaka" charset="-128"/>
                </a:defRPr>
              </a:lvl9pPr>
            </a:lstStyle>
            <a:p>
              <a:pPr eaLnBrk="1" fontAlgn="t" hangingPunct="1">
                <a:lnSpc>
                  <a:spcPct val="105000"/>
                </a:lnSpc>
              </a:pPr>
              <a:r>
                <a:rPr lang="ja-JP" altLang="en-US" sz="3700" b="1" dirty="0" smtClean="0">
                  <a:latin typeface="+mn-ea"/>
                  <a:ea typeface="+mn-ea"/>
                  <a:cs typeface="メイリオ"/>
                </a:rPr>
                <a:t>各ユーザの評価は</a:t>
              </a:r>
              <a:r>
                <a:rPr lang="en-US" altLang="ja-JP" sz="3700" b="1" dirty="0" smtClean="0">
                  <a:latin typeface="+mn-ea"/>
                  <a:ea typeface="+mn-ea"/>
                  <a:cs typeface="メイリオ"/>
                </a:rPr>
                <a:t/>
              </a:r>
              <a:br>
                <a:rPr lang="en-US" altLang="ja-JP" sz="3700" b="1" dirty="0" smtClean="0">
                  <a:latin typeface="+mn-ea"/>
                  <a:ea typeface="+mn-ea"/>
                  <a:cs typeface="メイリオ"/>
                </a:rPr>
              </a:br>
              <a:r>
                <a:rPr lang="ja-JP" altLang="en-US" sz="3700" b="1" dirty="0" smtClean="0">
                  <a:latin typeface="+mn-ea"/>
                  <a:ea typeface="+mn-ea"/>
                  <a:cs typeface="メイリオ"/>
                </a:rPr>
                <a:t>貸し出し前のユーザ検索で確認可能</a:t>
              </a:r>
              <a:endParaRPr lang="en-US" altLang="ja-JP" sz="3700" b="1" dirty="0">
                <a:latin typeface="+mn-ea"/>
                <a:ea typeface="+mn-ea"/>
                <a:cs typeface="メイリオ"/>
              </a:endParaRPr>
            </a:p>
          </p:txBody>
        </p:sp>
      </p:grpSp>
      <p:grpSp>
        <p:nvGrpSpPr>
          <p:cNvPr id="149" name="グループ化 148"/>
          <p:cNvGrpSpPr/>
          <p:nvPr/>
        </p:nvGrpSpPr>
        <p:grpSpPr>
          <a:xfrm>
            <a:off x="16005311" y="16075671"/>
            <a:ext cx="13948364" cy="6060166"/>
            <a:chOff x="16005311" y="16075671"/>
            <a:chExt cx="13948364" cy="6001124"/>
          </a:xfrm>
        </p:grpSpPr>
        <p:grpSp>
          <p:nvGrpSpPr>
            <p:cNvPr id="137" name="グループ化 136"/>
            <p:cNvGrpSpPr/>
            <p:nvPr/>
          </p:nvGrpSpPr>
          <p:grpSpPr>
            <a:xfrm>
              <a:off x="16005311" y="16075671"/>
              <a:ext cx="13948364" cy="6001124"/>
              <a:chOff x="-15199973" y="18144347"/>
              <a:chExt cx="13948364" cy="6001124"/>
            </a:xfrm>
          </p:grpSpPr>
          <p:sp>
            <p:nvSpPr>
              <p:cNvPr id="136" name="正方形/長方形 135"/>
              <p:cNvSpPr/>
              <p:nvPr/>
            </p:nvSpPr>
            <p:spPr>
              <a:xfrm>
                <a:off x="-15199973" y="18478483"/>
                <a:ext cx="13948364" cy="5666988"/>
              </a:xfrm>
              <a:prstGeom prst="rect">
                <a:avLst/>
              </a:prstGeom>
              <a:noFill/>
              <a:ln w="9525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2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+mn-ea"/>
                </a:endParaRPr>
              </a:p>
            </p:txBody>
          </p:sp>
          <p:sp>
            <p:nvSpPr>
              <p:cNvPr id="43" name="テキスト ボックス 42"/>
              <p:cNvSpPr txBox="1"/>
              <p:nvPr/>
            </p:nvSpPr>
            <p:spPr>
              <a:xfrm>
                <a:off x="-9549230" y="18144347"/>
                <a:ext cx="2646878" cy="82290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92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ja-JP" altLang="en-US" sz="4800" dirty="0" smtClean="0">
                    <a:solidFill>
                      <a:srgbClr val="DC0000"/>
                    </a:solidFill>
                    <a:latin typeface="+mn-ea"/>
                  </a:rPr>
                  <a:t>もらは</a:t>
                </a:r>
                <a:r>
                  <a:rPr lang="ja-JP" altLang="en-US" sz="4800" dirty="0">
                    <a:solidFill>
                      <a:srgbClr val="DC0000"/>
                    </a:solidFill>
                    <a:latin typeface="+mn-ea"/>
                  </a:rPr>
                  <a:t>ら</a:t>
                </a:r>
                <a:endParaRPr kumimoji="1" lang="ja-JP" altLang="en-US" sz="4800" dirty="0">
                  <a:solidFill>
                    <a:srgbClr val="DC0000"/>
                  </a:solidFill>
                  <a:latin typeface="+mn-ea"/>
                </a:endParaRPr>
              </a:p>
            </p:txBody>
          </p:sp>
        </p:grpSp>
        <p:sp>
          <p:nvSpPr>
            <p:cNvPr id="142" name="Text Box 23"/>
            <p:cNvSpPr txBox="1">
              <a:spLocks noChangeArrowheads="1"/>
            </p:cNvSpPr>
            <p:nvPr/>
          </p:nvSpPr>
          <p:spPr bwMode="auto">
            <a:xfrm>
              <a:off x="16868179" y="16937640"/>
              <a:ext cx="1733674" cy="5978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" pitchFamily="18" charset="0"/>
                  <a:ea typeface="Osaka" charset="-128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" pitchFamily="18" charset="0"/>
                  <a:ea typeface="Osaka" charset="-128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" pitchFamily="18" charset="0"/>
                  <a:ea typeface="Osaka" charset="-128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" pitchFamily="18" charset="0"/>
                  <a:ea typeface="Osaka" charset="-128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" pitchFamily="18" charset="0"/>
                  <a:ea typeface="Osaka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" pitchFamily="18" charset="0"/>
                  <a:ea typeface="Osaka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" pitchFamily="18" charset="0"/>
                  <a:ea typeface="Osaka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" pitchFamily="18" charset="0"/>
                  <a:ea typeface="Osaka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" pitchFamily="18" charset="0"/>
                  <a:ea typeface="Osaka" charset="-128"/>
                </a:defRPr>
              </a:lvl9pPr>
            </a:lstStyle>
            <a:p>
              <a:pPr algn="ctr" eaLnBrk="1" fontAlgn="t" hangingPunct="1">
                <a:lnSpc>
                  <a:spcPct val="105000"/>
                </a:lnSpc>
              </a:pPr>
              <a:r>
                <a:rPr lang="ja-JP" altLang="en-US" sz="3700" b="1" dirty="0" smtClean="0">
                  <a:latin typeface="+mn-ea"/>
                  <a:ea typeface="+mn-ea"/>
                  <a:cs typeface="メイリオ"/>
                </a:rPr>
                <a:t>中江</a:t>
              </a:r>
              <a:endParaRPr lang="en-US" altLang="ja-JP" sz="3700" b="1" dirty="0">
                <a:latin typeface="+mn-ea"/>
                <a:ea typeface="+mn-ea"/>
                <a:cs typeface="メイリオ"/>
              </a:endParaRPr>
            </a:p>
          </p:txBody>
        </p:sp>
        <p:sp>
          <p:nvSpPr>
            <p:cNvPr id="143" name="Text Box 23"/>
            <p:cNvSpPr txBox="1">
              <a:spLocks noChangeArrowheads="1"/>
            </p:cNvSpPr>
            <p:nvPr/>
          </p:nvSpPr>
          <p:spPr bwMode="auto">
            <a:xfrm>
              <a:off x="19493311" y="16931347"/>
              <a:ext cx="1733674" cy="5978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" pitchFamily="18" charset="0"/>
                  <a:ea typeface="Osaka" charset="-128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" pitchFamily="18" charset="0"/>
                  <a:ea typeface="Osaka" charset="-128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" pitchFamily="18" charset="0"/>
                  <a:ea typeface="Osaka" charset="-128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" pitchFamily="18" charset="0"/>
                  <a:ea typeface="Osaka" charset="-128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" pitchFamily="18" charset="0"/>
                  <a:ea typeface="Osaka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" pitchFamily="18" charset="0"/>
                  <a:ea typeface="Osaka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" pitchFamily="18" charset="0"/>
                  <a:ea typeface="Osaka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" pitchFamily="18" charset="0"/>
                  <a:ea typeface="Osaka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" pitchFamily="18" charset="0"/>
                  <a:ea typeface="Osaka" charset="-128"/>
                </a:defRPr>
              </a:lvl9pPr>
            </a:lstStyle>
            <a:p>
              <a:pPr algn="ctr" eaLnBrk="1" fontAlgn="t" hangingPunct="1">
                <a:lnSpc>
                  <a:spcPct val="105000"/>
                </a:lnSpc>
              </a:pPr>
              <a:r>
                <a:rPr lang="ja-JP" altLang="en-US" sz="3700" b="1" dirty="0">
                  <a:latin typeface="+mn-ea"/>
                  <a:ea typeface="+mn-ea"/>
                  <a:cs typeface="メイリオ"/>
                </a:rPr>
                <a:t>西村</a:t>
              </a:r>
              <a:endParaRPr lang="en-US" altLang="ja-JP" sz="3700" b="1" dirty="0">
                <a:latin typeface="+mn-ea"/>
                <a:ea typeface="+mn-ea"/>
                <a:cs typeface="メイリオ"/>
              </a:endParaRPr>
            </a:p>
          </p:txBody>
        </p:sp>
        <p:sp>
          <p:nvSpPr>
            <p:cNvPr id="144" name="Text Box 23"/>
            <p:cNvSpPr txBox="1">
              <a:spLocks noChangeArrowheads="1"/>
            </p:cNvSpPr>
            <p:nvPr/>
          </p:nvSpPr>
          <p:spPr bwMode="auto">
            <a:xfrm>
              <a:off x="22113532" y="16931347"/>
              <a:ext cx="1733674" cy="5978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" pitchFamily="18" charset="0"/>
                  <a:ea typeface="Osaka" charset="-128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" pitchFamily="18" charset="0"/>
                  <a:ea typeface="Osaka" charset="-128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" pitchFamily="18" charset="0"/>
                  <a:ea typeface="Osaka" charset="-128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" pitchFamily="18" charset="0"/>
                  <a:ea typeface="Osaka" charset="-128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" pitchFamily="18" charset="0"/>
                  <a:ea typeface="Osaka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" pitchFamily="18" charset="0"/>
                  <a:ea typeface="Osaka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" pitchFamily="18" charset="0"/>
                  <a:ea typeface="Osaka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" pitchFamily="18" charset="0"/>
                  <a:ea typeface="Osaka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" pitchFamily="18" charset="0"/>
                  <a:ea typeface="Osaka" charset="-128"/>
                </a:defRPr>
              </a:lvl9pPr>
            </a:lstStyle>
            <a:p>
              <a:pPr algn="ctr" eaLnBrk="1" fontAlgn="t" hangingPunct="1">
                <a:lnSpc>
                  <a:spcPct val="105000"/>
                </a:lnSpc>
              </a:pPr>
              <a:r>
                <a:rPr lang="ja-JP" altLang="en-US" sz="3700" b="1" dirty="0">
                  <a:latin typeface="+mn-ea"/>
                  <a:ea typeface="+mn-ea"/>
                  <a:cs typeface="メイリオ"/>
                </a:rPr>
                <a:t>諸原</a:t>
              </a:r>
              <a:endParaRPr lang="en-US" altLang="ja-JP" sz="3700" b="1" dirty="0">
                <a:latin typeface="+mn-ea"/>
                <a:ea typeface="+mn-ea"/>
                <a:cs typeface="メイリオ"/>
              </a:endParaRPr>
            </a:p>
          </p:txBody>
        </p:sp>
        <p:sp>
          <p:nvSpPr>
            <p:cNvPr id="145" name="Text Box 23"/>
            <p:cNvSpPr txBox="1">
              <a:spLocks noChangeArrowheads="1"/>
            </p:cNvSpPr>
            <p:nvPr/>
          </p:nvSpPr>
          <p:spPr bwMode="auto">
            <a:xfrm>
              <a:off x="24740015" y="16937640"/>
              <a:ext cx="1733674" cy="5978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" pitchFamily="18" charset="0"/>
                  <a:ea typeface="Osaka" charset="-128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" pitchFamily="18" charset="0"/>
                  <a:ea typeface="Osaka" charset="-128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" pitchFamily="18" charset="0"/>
                  <a:ea typeface="Osaka" charset="-128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" pitchFamily="18" charset="0"/>
                  <a:ea typeface="Osaka" charset="-128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" pitchFamily="18" charset="0"/>
                  <a:ea typeface="Osaka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" pitchFamily="18" charset="0"/>
                  <a:ea typeface="Osaka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" pitchFamily="18" charset="0"/>
                  <a:ea typeface="Osaka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" pitchFamily="18" charset="0"/>
                  <a:ea typeface="Osaka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" pitchFamily="18" charset="0"/>
                  <a:ea typeface="Osaka" charset="-128"/>
                </a:defRPr>
              </a:lvl9pPr>
            </a:lstStyle>
            <a:p>
              <a:pPr algn="ctr" eaLnBrk="1" fontAlgn="t" hangingPunct="1">
                <a:lnSpc>
                  <a:spcPct val="105000"/>
                </a:lnSpc>
              </a:pPr>
              <a:r>
                <a:rPr lang="ja-JP" altLang="en-US" sz="3700" b="1" dirty="0">
                  <a:latin typeface="+mn-ea"/>
                  <a:ea typeface="+mn-ea"/>
                  <a:cs typeface="メイリオ"/>
                </a:rPr>
                <a:t>小川</a:t>
              </a:r>
              <a:endParaRPr lang="en-US" altLang="ja-JP" sz="3700" b="1" dirty="0">
                <a:latin typeface="+mn-ea"/>
                <a:ea typeface="+mn-ea"/>
                <a:cs typeface="メイリオ"/>
              </a:endParaRPr>
            </a:p>
          </p:txBody>
        </p:sp>
        <p:sp>
          <p:nvSpPr>
            <p:cNvPr id="146" name="Text Box 23"/>
            <p:cNvSpPr txBox="1">
              <a:spLocks noChangeArrowheads="1"/>
            </p:cNvSpPr>
            <p:nvPr/>
          </p:nvSpPr>
          <p:spPr bwMode="auto">
            <a:xfrm>
              <a:off x="27321059" y="16938041"/>
              <a:ext cx="1733674" cy="5978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" pitchFamily="18" charset="0"/>
                  <a:ea typeface="Osaka" charset="-128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" pitchFamily="18" charset="0"/>
                  <a:ea typeface="Osaka" charset="-128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" pitchFamily="18" charset="0"/>
                  <a:ea typeface="Osaka" charset="-128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" pitchFamily="18" charset="0"/>
                  <a:ea typeface="Osaka" charset="-128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" pitchFamily="18" charset="0"/>
                  <a:ea typeface="Osaka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" pitchFamily="18" charset="0"/>
                  <a:ea typeface="Osaka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" pitchFamily="18" charset="0"/>
                  <a:ea typeface="Osaka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" pitchFamily="18" charset="0"/>
                  <a:ea typeface="Osaka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" pitchFamily="18" charset="0"/>
                  <a:ea typeface="Osaka" charset="-128"/>
                </a:defRPr>
              </a:lvl9pPr>
            </a:lstStyle>
            <a:p>
              <a:pPr algn="ctr" eaLnBrk="1" fontAlgn="t" hangingPunct="1">
                <a:lnSpc>
                  <a:spcPct val="105000"/>
                </a:lnSpc>
              </a:pPr>
              <a:r>
                <a:rPr lang="ja-JP" altLang="en-US" sz="3700" b="1" dirty="0">
                  <a:latin typeface="+mn-ea"/>
                  <a:ea typeface="+mn-ea"/>
                  <a:cs typeface="メイリオ"/>
                </a:rPr>
                <a:t>御代</a:t>
              </a:r>
              <a:endParaRPr lang="en-US" altLang="ja-JP" sz="3700" b="1" dirty="0">
                <a:latin typeface="+mn-ea"/>
                <a:ea typeface="+mn-ea"/>
                <a:cs typeface="メイリオ"/>
              </a:endParaRPr>
            </a:p>
          </p:txBody>
        </p:sp>
      </p:grpSp>
      <p:sp>
        <p:nvSpPr>
          <p:cNvPr id="150" name="Text Box 23"/>
          <p:cNvSpPr txBox="1">
            <a:spLocks noChangeArrowheads="1"/>
          </p:cNvSpPr>
          <p:nvPr/>
        </p:nvSpPr>
        <p:spPr bwMode="auto">
          <a:xfrm>
            <a:off x="16865814" y="20390906"/>
            <a:ext cx="6979027" cy="597856"/>
          </a:xfrm>
          <a:prstGeom prst="rect">
            <a:avLst/>
          </a:prstGeom>
          <a:solidFill>
            <a:schemeClr val="accent2"/>
          </a:solidFill>
          <a:ln>
            <a:noFill/>
          </a:ln>
          <a:ex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0" tIns="0" rIns="0" bIns="0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" pitchFamily="18" charset="0"/>
                <a:ea typeface="Osaka" charset="-128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" pitchFamily="18" charset="0"/>
                <a:ea typeface="Osaka" charset="-128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" pitchFamily="18" charset="0"/>
                <a:ea typeface="Osaka" charset="-128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" pitchFamily="18" charset="0"/>
                <a:ea typeface="Osaka" charset="-128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" pitchFamily="18" charset="0"/>
                <a:ea typeface="Osaka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" pitchFamily="18" charset="0"/>
                <a:ea typeface="Osaka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" pitchFamily="18" charset="0"/>
                <a:ea typeface="Osaka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" pitchFamily="18" charset="0"/>
                <a:ea typeface="Osaka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" pitchFamily="18" charset="0"/>
                <a:ea typeface="Osaka" charset="-128"/>
              </a:defRPr>
            </a:lvl9pPr>
          </a:lstStyle>
          <a:p>
            <a:pPr algn="ctr" eaLnBrk="1" fontAlgn="t" hangingPunct="1">
              <a:lnSpc>
                <a:spcPct val="105000"/>
              </a:lnSpc>
            </a:pPr>
            <a:r>
              <a:rPr lang="ja-JP" altLang="en-US" sz="3700" b="1" dirty="0" smtClean="0">
                <a:solidFill>
                  <a:schemeClr val="bg1"/>
                </a:solidFill>
                <a:latin typeface="+mn-ea"/>
                <a:ea typeface="+mn-ea"/>
                <a:cs typeface="メイリオ"/>
              </a:rPr>
              <a:t>内部設計</a:t>
            </a:r>
            <a:endParaRPr lang="en-US" altLang="ja-JP" sz="3700" b="1" dirty="0">
              <a:solidFill>
                <a:schemeClr val="bg1"/>
              </a:solidFill>
              <a:latin typeface="+mn-ea"/>
              <a:ea typeface="+mn-ea"/>
              <a:cs typeface="メイリオ"/>
            </a:endParaRPr>
          </a:p>
        </p:txBody>
      </p:sp>
      <p:sp>
        <p:nvSpPr>
          <p:cNvPr id="151" name="Text Box 23"/>
          <p:cNvSpPr txBox="1">
            <a:spLocks noChangeArrowheads="1"/>
          </p:cNvSpPr>
          <p:nvPr/>
        </p:nvSpPr>
        <p:spPr bwMode="auto">
          <a:xfrm>
            <a:off x="24739980" y="20387322"/>
            <a:ext cx="4341341" cy="597856"/>
          </a:xfrm>
          <a:prstGeom prst="rect">
            <a:avLst/>
          </a:prstGeom>
          <a:solidFill>
            <a:schemeClr val="accent2"/>
          </a:solidFill>
          <a:ln>
            <a:noFill/>
          </a:ln>
          <a:ex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0" tIns="0" rIns="0" bIns="0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" pitchFamily="18" charset="0"/>
                <a:ea typeface="Osaka" charset="-128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" pitchFamily="18" charset="0"/>
                <a:ea typeface="Osaka" charset="-128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" pitchFamily="18" charset="0"/>
                <a:ea typeface="Osaka" charset="-128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" pitchFamily="18" charset="0"/>
                <a:ea typeface="Osaka" charset="-128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" pitchFamily="18" charset="0"/>
                <a:ea typeface="Osaka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" pitchFamily="18" charset="0"/>
                <a:ea typeface="Osaka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" pitchFamily="18" charset="0"/>
                <a:ea typeface="Osaka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" pitchFamily="18" charset="0"/>
                <a:ea typeface="Osaka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" pitchFamily="18" charset="0"/>
                <a:ea typeface="Osaka" charset="-128"/>
              </a:defRPr>
            </a:lvl9pPr>
          </a:lstStyle>
          <a:p>
            <a:pPr algn="ctr" eaLnBrk="1" fontAlgn="t" hangingPunct="1">
              <a:lnSpc>
                <a:spcPct val="105000"/>
              </a:lnSpc>
            </a:pPr>
            <a:r>
              <a:rPr lang="ja-JP" altLang="en-US" sz="3700" b="1" dirty="0">
                <a:solidFill>
                  <a:schemeClr val="bg1"/>
                </a:solidFill>
                <a:latin typeface="+mn-ea"/>
                <a:ea typeface="+mn-ea"/>
                <a:cs typeface="メイリオ"/>
              </a:rPr>
              <a:t>外部</a:t>
            </a:r>
            <a:r>
              <a:rPr lang="ja-JP" altLang="en-US" sz="3700" b="1" dirty="0" smtClean="0">
                <a:solidFill>
                  <a:schemeClr val="bg1"/>
                </a:solidFill>
                <a:latin typeface="+mn-ea"/>
                <a:ea typeface="+mn-ea"/>
                <a:cs typeface="メイリオ"/>
              </a:rPr>
              <a:t>設計</a:t>
            </a:r>
            <a:endParaRPr lang="en-US" altLang="ja-JP" sz="3700" b="1" dirty="0">
              <a:solidFill>
                <a:schemeClr val="bg1"/>
              </a:solidFill>
              <a:latin typeface="+mn-ea"/>
              <a:ea typeface="+mn-ea"/>
              <a:cs typeface="メイリオ"/>
            </a:endParaRPr>
          </a:p>
        </p:txBody>
      </p:sp>
      <p:sp>
        <p:nvSpPr>
          <p:cNvPr id="152" name="Text Box 23"/>
          <p:cNvSpPr txBox="1">
            <a:spLocks noChangeArrowheads="1"/>
          </p:cNvSpPr>
          <p:nvPr/>
        </p:nvSpPr>
        <p:spPr bwMode="auto">
          <a:xfrm>
            <a:off x="16873948" y="21222117"/>
            <a:ext cx="12211089" cy="597856"/>
          </a:xfrm>
          <a:prstGeom prst="rect">
            <a:avLst/>
          </a:prstGeom>
          <a:solidFill>
            <a:schemeClr val="accent2"/>
          </a:solidFill>
          <a:ln>
            <a:noFill/>
          </a:ln>
          <a:ex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0" tIns="0" rIns="0" bIns="0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" pitchFamily="18" charset="0"/>
                <a:ea typeface="Osaka" charset="-128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" pitchFamily="18" charset="0"/>
                <a:ea typeface="Osaka" charset="-128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" pitchFamily="18" charset="0"/>
                <a:ea typeface="Osaka" charset="-128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" pitchFamily="18" charset="0"/>
                <a:ea typeface="Osaka" charset="-128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" pitchFamily="18" charset="0"/>
                <a:ea typeface="Osaka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" pitchFamily="18" charset="0"/>
                <a:ea typeface="Osaka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" pitchFamily="18" charset="0"/>
                <a:ea typeface="Osaka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" pitchFamily="18" charset="0"/>
                <a:ea typeface="Osaka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" pitchFamily="18" charset="0"/>
                <a:ea typeface="Osaka" charset="-128"/>
              </a:defRPr>
            </a:lvl9pPr>
          </a:lstStyle>
          <a:p>
            <a:pPr algn="ctr" eaLnBrk="1" fontAlgn="t" hangingPunct="1">
              <a:lnSpc>
                <a:spcPct val="105000"/>
              </a:lnSpc>
            </a:pPr>
            <a:r>
              <a:rPr lang="ja-JP" altLang="en-US" sz="3700" b="1" dirty="0" smtClean="0">
                <a:solidFill>
                  <a:schemeClr val="bg1"/>
                </a:solidFill>
                <a:latin typeface="+mn-ea"/>
                <a:ea typeface="+mn-ea"/>
                <a:cs typeface="メイリオ"/>
              </a:rPr>
              <a:t>企画、要件定義</a:t>
            </a:r>
            <a:endParaRPr lang="en-US" altLang="ja-JP" sz="3700" b="1" dirty="0">
              <a:solidFill>
                <a:schemeClr val="bg1"/>
              </a:solidFill>
              <a:latin typeface="+mn-ea"/>
              <a:ea typeface="+mn-ea"/>
              <a:cs typeface="メイリオ"/>
            </a:endParaRPr>
          </a:p>
        </p:txBody>
      </p:sp>
      <p:sp>
        <p:nvSpPr>
          <p:cNvPr id="153" name="Text Box 23"/>
          <p:cNvSpPr txBox="1">
            <a:spLocks noChangeArrowheads="1"/>
          </p:cNvSpPr>
          <p:nvPr/>
        </p:nvSpPr>
        <p:spPr bwMode="auto">
          <a:xfrm>
            <a:off x="24739981" y="19552227"/>
            <a:ext cx="4341341" cy="597856"/>
          </a:xfrm>
          <a:prstGeom prst="rect">
            <a:avLst/>
          </a:prstGeom>
          <a:solidFill>
            <a:schemeClr val="accent2"/>
          </a:solidFill>
          <a:ln>
            <a:noFill/>
          </a:ln>
          <a:ex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0" tIns="0" rIns="0" bIns="0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" pitchFamily="18" charset="0"/>
                <a:ea typeface="Osaka" charset="-128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" pitchFamily="18" charset="0"/>
                <a:ea typeface="Osaka" charset="-128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" pitchFamily="18" charset="0"/>
                <a:ea typeface="Osaka" charset="-128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" pitchFamily="18" charset="0"/>
                <a:ea typeface="Osaka" charset="-128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" pitchFamily="18" charset="0"/>
                <a:ea typeface="Osaka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" pitchFamily="18" charset="0"/>
                <a:ea typeface="Osaka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" pitchFamily="18" charset="0"/>
                <a:ea typeface="Osaka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" pitchFamily="18" charset="0"/>
                <a:ea typeface="Osaka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" pitchFamily="18" charset="0"/>
                <a:ea typeface="Osaka" charset="-128"/>
              </a:defRPr>
            </a:lvl9pPr>
          </a:lstStyle>
          <a:p>
            <a:pPr algn="ctr" eaLnBrk="1" fontAlgn="t" hangingPunct="1">
              <a:lnSpc>
                <a:spcPct val="105000"/>
              </a:lnSpc>
            </a:pPr>
            <a:r>
              <a:rPr lang="ja-JP" altLang="en-US" sz="3700" b="1" dirty="0" smtClean="0">
                <a:solidFill>
                  <a:schemeClr val="bg1"/>
                </a:solidFill>
                <a:latin typeface="+mn-ea"/>
                <a:ea typeface="+mn-ea"/>
                <a:cs typeface="メイリオ"/>
              </a:rPr>
              <a:t>ポスター</a:t>
            </a:r>
            <a:r>
              <a:rPr lang="ja-JP" altLang="en-US" sz="3700" b="1" dirty="0">
                <a:solidFill>
                  <a:schemeClr val="bg1"/>
                </a:solidFill>
                <a:latin typeface="+mn-ea"/>
                <a:ea typeface="+mn-ea"/>
                <a:cs typeface="メイリオ"/>
              </a:rPr>
              <a:t>制作</a:t>
            </a:r>
            <a:endParaRPr lang="en-US" altLang="ja-JP" sz="3700" b="1" dirty="0">
              <a:solidFill>
                <a:schemeClr val="bg1"/>
              </a:solidFill>
              <a:latin typeface="+mn-ea"/>
              <a:ea typeface="+mn-ea"/>
              <a:cs typeface="メイリオ"/>
            </a:endParaRPr>
          </a:p>
        </p:txBody>
      </p:sp>
      <p:sp>
        <p:nvSpPr>
          <p:cNvPr id="154" name="Text Box 23"/>
          <p:cNvSpPr txBox="1">
            <a:spLocks noChangeArrowheads="1"/>
          </p:cNvSpPr>
          <p:nvPr/>
        </p:nvSpPr>
        <p:spPr bwMode="auto">
          <a:xfrm>
            <a:off x="16868179" y="19552227"/>
            <a:ext cx="6979027" cy="597856"/>
          </a:xfrm>
          <a:prstGeom prst="rect">
            <a:avLst/>
          </a:prstGeom>
          <a:solidFill>
            <a:schemeClr val="accent2"/>
          </a:solidFill>
          <a:ln>
            <a:noFill/>
          </a:ln>
          <a:ex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0" tIns="0" rIns="0" bIns="0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" pitchFamily="18" charset="0"/>
                <a:ea typeface="Osaka" charset="-128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" pitchFamily="18" charset="0"/>
                <a:ea typeface="Osaka" charset="-128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" pitchFamily="18" charset="0"/>
                <a:ea typeface="Osaka" charset="-128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" pitchFamily="18" charset="0"/>
                <a:ea typeface="Osaka" charset="-128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" pitchFamily="18" charset="0"/>
                <a:ea typeface="Osaka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" pitchFamily="18" charset="0"/>
                <a:ea typeface="Osaka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" pitchFamily="18" charset="0"/>
                <a:ea typeface="Osaka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" pitchFamily="18" charset="0"/>
                <a:ea typeface="Osaka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" pitchFamily="18" charset="0"/>
                <a:ea typeface="Osaka" charset="-128"/>
              </a:defRPr>
            </a:lvl9pPr>
          </a:lstStyle>
          <a:p>
            <a:pPr algn="ctr" eaLnBrk="1" fontAlgn="t" hangingPunct="1">
              <a:lnSpc>
                <a:spcPct val="105000"/>
              </a:lnSpc>
            </a:pPr>
            <a:r>
              <a:rPr lang="ja-JP" altLang="en-US" sz="3700" b="1" dirty="0" smtClean="0">
                <a:solidFill>
                  <a:schemeClr val="bg1"/>
                </a:solidFill>
                <a:latin typeface="+mn-ea"/>
                <a:ea typeface="+mn-ea"/>
                <a:cs typeface="メイリオ"/>
              </a:rPr>
              <a:t>動画、スライド制作</a:t>
            </a:r>
            <a:endParaRPr lang="en-US" altLang="ja-JP" sz="3700" b="1" dirty="0">
              <a:solidFill>
                <a:schemeClr val="bg1"/>
              </a:solidFill>
              <a:latin typeface="+mn-ea"/>
              <a:ea typeface="+mn-ea"/>
              <a:cs typeface="メイリオ"/>
            </a:endParaRPr>
          </a:p>
        </p:txBody>
      </p:sp>
      <p:sp>
        <p:nvSpPr>
          <p:cNvPr id="140" name="Text Box 23"/>
          <p:cNvSpPr txBox="1">
            <a:spLocks noChangeArrowheads="1"/>
          </p:cNvSpPr>
          <p:nvPr/>
        </p:nvSpPr>
        <p:spPr bwMode="auto">
          <a:xfrm rot="20700000">
            <a:off x="18647757" y="8386333"/>
            <a:ext cx="2366983" cy="8725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" pitchFamily="18" charset="0"/>
                <a:ea typeface="Osaka" charset="-128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" pitchFamily="18" charset="0"/>
                <a:ea typeface="Osaka" charset="-128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" pitchFamily="18" charset="0"/>
                <a:ea typeface="Osaka" charset="-128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" pitchFamily="18" charset="0"/>
                <a:ea typeface="Osaka" charset="-128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" pitchFamily="18" charset="0"/>
                <a:ea typeface="Osaka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" pitchFamily="18" charset="0"/>
                <a:ea typeface="Osaka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" pitchFamily="18" charset="0"/>
                <a:ea typeface="Osaka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" pitchFamily="18" charset="0"/>
                <a:ea typeface="Osaka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" pitchFamily="18" charset="0"/>
                <a:ea typeface="Osaka" charset="-128"/>
              </a:defRPr>
            </a:lvl9pPr>
          </a:lstStyle>
          <a:p>
            <a:pPr algn="just" eaLnBrk="1" fontAlgn="t" hangingPunct="1">
              <a:lnSpc>
                <a:spcPct val="105000"/>
              </a:lnSpc>
            </a:pPr>
            <a:r>
              <a:rPr lang="ja-JP" altLang="en-US" sz="5400" b="1" dirty="0" smtClean="0">
                <a:latin typeface="+mn-ea"/>
                <a:ea typeface="+mn-ea"/>
                <a:cs typeface="メイリオ"/>
              </a:rPr>
              <a:t>でも</a:t>
            </a:r>
            <a:r>
              <a:rPr lang="en-US" altLang="ja-JP" sz="5400" b="1" dirty="0" smtClean="0">
                <a:latin typeface="+mn-ea"/>
                <a:ea typeface="+mn-ea"/>
                <a:cs typeface="メイリオ"/>
              </a:rPr>
              <a:t>…</a:t>
            </a:r>
          </a:p>
        </p:txBody>
      </p:sp>
      <p:pic>
        <p:nvPicPr>
          <p:cNvPr id="55" name="図 54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68021" y="10074189"/>
            <a:ext cx="3863387" cy="3892581"/>
          </a:xfrm>
          <a:prstGeom prst="rect">
            <a:avLst/>
          </a:prstGeom>
        </p:spPr>
      </p:pic>
      <p:pic>
        <p:nvPicPr>
          <p:cNvPr id="57" name="図 56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18081" y="9434273"/>
            <a:ext cx="2726707" cy="2154099"/>
          </a:xfrm>
          <a:prstGeom prst="rect">
            <a:avLst/>
          </a:prstGeom>
        </p:spPr>
      </p:pic>
      <p:pic>
        <p:nvPicPr>
          <p:cNvPr id="58" name="図 57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82354" y="11462065"/>
            <a:ext cx="2182884" cy="2285742"/>
          </a:xfrm>
          <a:prstGeom prst="rect">
            <a:avLst/>
          </a:prstGeom>
        </p:spPr>
      </p:pic>
      <p:pic>
        <p:nvPicPr>
          <p:cNvPr id="69" name="図 68"/>
          <p:cNvPicPr>
            <a:picLocks noChangeAspect="1"/>
          </p:cNvPicPr>
          <p:nvPr/>
        </p:nvPicPr>
        <p:blipFill>
          <a:blip r:embed="rId23"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artisticBlur radius="16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746297" y="9326091"/>
            <a:ext cx="1983261" cy="1983261"/>
          </a:xfrm>
          <a:prstGeom prst="rect">
            <a:avLst/>
          </a:prstGeom>
        </p:spPr>
      </p:pic>
      <p:sp>
        <p:nvSpPr>
          <p:cNvPr id="148" name="Text Box 23"/>
          <p:cNvSpPr txBox="1">
            <a:spLocks noChangeArrowheads="1"/>
          </p:cNvSpPr>
          <p:nvPr/>
        </p:nvSpPr>
        <p:spPr bwMode="auto">
          <a:xfrm>
            <a:off x="23230588" y="8552483"/>
            <a:ext cx="3014678" cy="597856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  <a:effectLst/>
          <a:extLst/>
        </p:spPr>
        <p:txBody>
          <a:bodyPr wrap="square" lIns="0" tIns="0" rIns="0" bIns="0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" pitchFamily="18" charset="0"/>
                <a:ea typeface="Osaka" charset="-128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" pitchFamily="18" charset="0"/>
                <a:ea typeface="Osaka" charset="-128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" pitchFamily="18" charset="0"/>
                <a:ea typeface="Osaka" charset="-128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" pitchFamily="18" charset="0"/>
                <a:ea typeface="Osaka" charset="-128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" pitchFamily="18" charset="0"/>
                <a:ea typeface="Osaka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" pitchFamily="18" charset="0"/>
                <a:ea typeface="Osaka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" pitchFamily="18" charset="0"/>
                <a:ea typeface="Osaka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" pitchFamily="18" charset="0"/>
                <a:ea typeface="Osaka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" pitchFamily="18" charset="0"/>
                <a:ea typeface="Osaka" charset="-128"/>
              </a:defRPr>
            </a:lvl9pPr>
          </a:lstStyle>
          <a:p>
            <a:pPr algn="ctr" eaLnBrk="1" fontAlgn="t" hangingPunct="1">
              <a:lnSpc>
                <a:spcPct val="105000"/>
              </a:lnSpc>
            </a:pPr>
            <a:r>
              <a:rPr lang="ja-JP" altLang="en-US" sz="3700" b="1" dirty="0">
                <a:latin typeface="+mn-ea"/>
                <a:ea typeface="+mn-ea"/>
                <a:cs typeface="メイリオ"/>
              </a:rPr>
              <a:t>貸し借</a:t>
            </a:r>
            <a:r>
              <a:rPr lang="ja-JP" altLang="en-US" sz="3700" b="1" dirty="0" smtClean="0">
                <a:latin typeface="+mn-ea"/>
                <a:ea typeface="+mn-ea"/>
                <a:cs typeface="メイリオ"/>
              </a:rPr>
              <a:t>り</a:t>
            </a:r>
            <a:endParaRPr lang="en-US" altLang="ja-JP" sz="3700" b="1" dirty="0">
              <a:latin typeface="+mn-ea"/>
              <a:ea typeface="+mn-ea"/>
              <a:cs typeface="メイリオ"/>
            </a:endParaRPr>
          </a:p>
        </p:txBody>
      </p:sp>
      <p:sp>
        <p:nvSpPr>
          <p:cNvPr id="141" name="右矢印 140"/>
          <p:cNvSpPr/>
          <p:nvPr/>
        </p:nvSpPr>
        <p:spPr>
          <a:xfrm>
            <a:off x="23726744" y="11412522"/>
            <a:ext cx="2324996" cy="1461476"/>
          </a:xfrm>
          <a:prstGeom prst="rightArrow">
            <a:avLst>
              <a:gd name="adj1" fmla="val 50000"/>
              <a:gd name="adj2" fmla="val 71990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+mn-ea"/>
            </a:endParaRPr>
          </a:p>
        </p:txBody>
      </p:sp>
      <p:sp>
        <p:nvSpPr>
          <p:cNvPr id="162" name="Text Box 23"/>
          <p:cNvSpPr txBox="1">
            <a:spLocks noChangeArrowheads="1"/>
          </p:cNvSpPr>
          <p:nvPr/>
        </p:nvSpPr>
        <p:spPr bwMode="auto">
          <a:xfrm>
            <a:off x="11370476" y="24120309"/>
            <a:ext cx="2971892" cy="581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" pitchFamily="18" charset="0"/>
                <a:ea typeface="Osaka" charset="-128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" pitchFamily="18" charset="0"/>
                <a:ea typeface="Osaka" charset="-128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" pitchFamily="18" charset="0"/>
                <a:ea typeface="Osaka" charset="-128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" pitchFamily="18" charset="0"/>
                <a:ea typeface="Osaka" charset="-128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" pitchFamily="18" charset="0"/>
                <a:ea typeface="Osaka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" pitchFamily="18" charset="0"/>
                <a:ea typeface="Osaka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" pitchFamily="18" charset="0"/>
                <a:ea typeface="Osaka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" pitchFamily="18" charset="0"/>
                <a:ea typeface="Osaka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" pitchFamily="18" charset="0"/>
                <a:ea typeface="Osaka" charset="-128"/>
              </a:defRPr>
            </a:lvl9pPr>
          </a:lstStyle>
          <a:p>
            <a:pPr algn="ctr" eaLnBrk="1" fontAlgn="t" hangingPunct="1">
              <a:lnSpc>
                <a:spcPct val="105000"/>
              </a:lnSpc>
            </a:pPr>
            <a:r>
              <a:rPr lang="ja-JP" altLang="en-US" sz="3600" b="1" dirty="0" smtClean="0">
                <a:latin typeface="+mn-ea"/>
                <a:ea typeface="+mn-ea"/>
              </a:rPr>
              <a:t>貸している人</a:t>
            </a:r>
            <a:endParaRPr lang="ja-JP" altLang="en-US" sz="3600" b="1" dirty="0">
              <a:latin typeface="+mn-ea"/>
              <a:ea typeface="+mn-ea"/>
            </a:endParaRPr>
          </a:p>
        </p:txBody>
      </p:sp>
      <p:sp>
        <p:nvSpPr>
          <p:cNvPr id="163" name="Text Box 23"/>
          <p:cNvSpPr txBox="1">
            <a:spLocks noChangeArrowheads="1"/>
          </p:cNvSpPr>
          <p:nvPr/>
        </p:nvSpPr>
        <p:spPr bwMode="auto">
          <a:xfrm>
            <a:off x="14718888" y="24120309"/>
            <a:ext cx="2971892" cy="581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" pitchFamily="18" charset="0"/>
                <a:ea typeface="Osaka" charset="-128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" pitchFamily="18" charset="0"/>
                <a:ea typeface="Osaka" charset="-128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" pitchFamily="18" charset="0"/>
                <a:ea typeface="Osaka" charset="-128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" pitchFamily="18" charset="0"/>
                <a:ea typeface="Osaka" charset="-128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" pitchFamily="18" charset="0"/>
                <a:ea typeface="Osaka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" pitchFamily="18" charset="0"/>
                <a:ea typeface="Osaka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" pitchFamily="18" charset="0"/>
                <a:ea typeface="Osaka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" pitchFamily="18" charset="0"/>
                <a:ea typeface="Osaka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" pitchFamily="18" charset="0"/>
                <a:ea typeface="Osaka" charset="-128"/>
              </a:defRPr>
            </a:lvl9pPr>
          </a:lstStyle>
          <a:p>
            <a:pPr algn="ctr" eaLnBrk="1" fontAlgn="t" hangingPunct="1">
              <a:lnSpc>
                <a:spcPct val="105000"/>
              </a:lnSpc>
            </a:pPr>
            <a:r>
              <a:rPr lang="ja-JP" altLang="en-US" sz="3600" b="1" dirty="0">
                <a:latin typeface="+mn-ea"/>
                <a:ea typeface="+mn-ea"/>
              </a:rPr>
              <a:t>借</a:t>
            </a:r>
            <a:r>
              <a:rPr lang="ja-JP" altLang="en-US" sz="3600" b="1" dirty="0" smtClean="0">
                <a:latin typeface="+mn-ea"/>
                <a:ea typeface="+mn-ea"/>
              </a:rPr>
              <a:t>りてい</a:t>
            </a:r>
            <a:r>
              <a:rPr lang="ja-JP" altLang="en-US" sz="3600" b="1" dirty="0">
                <a:latin typeface="+mn-ea"/>
                <a:ea typeface="+mn-ea"/>
              </a:rPr>
              <a:t>る</a:t>
            </a:r>
            <a:r>
              <a:rPr lang="ja-JP" altLang="en-US" sz="3600" b="1" dirty="0" smtClean="0">
                <a:latin typeface="+mn-ea"/>
                <a:ea typeface="+mn-ea"/>
              </a:rPr>
              <a:t>人</a:t>
            </a:r>
            <a:endParaRPr lang="ja-JP" altLang="en-US" sz="3600" b="1" dirty="0">
              <a:latin typeface="+mn-ea"/>
              <a:ea typeface="+mn-ea"/>
            </a:endParaRPr>
          </a:p>
        </p:txBody>
      </p:sp>
      <p:pic>
        <p:nvPicPr>
          <p:cNvPr id="34" name="図 33"/>
          <p:cNvPicPr>
            <a:picLocks noChangeAspect="1"/>
          </p:cNvPicPr>
          <p:nvPr/>
        </p:nvPicPr>
        <p:blipFill rotWithShape="1"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91597" y="17557171"/>
            <a:ext cx="1727459" cy="1749632"/>
          </a:xfrm>
          <a:prstGeom prst="rect">
            <a:avLst/>
          </a:prstGeom>
        </p:spPr>
      </p:pic>
      <p:pic>
        <p:nvPicPr>
          <p:cNvPr id="45" name="図 44"/>
          <p:cNvPicPr>
            <a:picLocks noChangeAspect="1"/>
          </p:cNvPicPr>
          <p:nvPr/>
        </p:nvPicPr>
        <p:blipFill rotWithShape="1"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117783" y="17558943"/>
            <a:ext cx="1727459" cy="1743178"/>
          </a:xfrm>
          <a:prstGeom prst="rect">
            <a:avLst/>
          </a:prstGeom>
        </p:spPr>
      </p:pic>
      <p:sp>
        <p:nvSpPr>
          <p:cNvPr id="147" name="Text Box 23"/>
          <p:cNvSpPr txBox="1">
            <a:spLocks noChangeArrowheads="1"/>
          </p:cNvSpPr>
          <p:nvPr/>
        </p:nvSpPr>
        <p:spPr bwMode="auto">
          <a:xfrm>
            <a:off x="20355326" y="28141738"/>
            <a:ext cx="7781635" cy="581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" pitchFamily="18" charset="0"/>
                <a:ea typeface="Osaka" charset="-128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" pitchFamily="18" charset="0"/>
                <a:ea typeface="Osaka" charset="-128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" pitchFamily="18" charset="0"/>
                <a:ea typeface="Osaka" charset="-128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" pitchFamily="18" charset="0"/>
                <a:ea typeface="Osaka" charset="-128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" pitchFamily="18" charset="0"/>
                <a:ea typeface="Osaka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" pitchFamily="18" charset="0"/>
                <a:ea typeface="Osaka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" pitchFamily="18" charset="0"/>
                <a:ea typeface="Osaka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" pitchFamily="18" charset="0"/>
                <a:ea typeface="Osaka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" pitchFamily="18" charset="0"/>
                <a:ea typeface="Osaka" charset="-128"/>
              </a:defRPr>
            </a:lvl9pPr>
          </a:lstStyle>
          <a:p>
            <a:pPr eaLnBrk="1" fontAlgn="t" hangingPunct="1">
              <a:lnSpc>
                <a:spcPct val="105000"/>
              </a:lnSpc>
            </a:pPr>
            <a:r>
              <a:rPr lang="ja-JP" altLang="en-US" sz="3600" b="1" dirty="0" smtClean="0">
                <a:latin typeface="+mn-ea"/>
                <a:ea typeface="+mn-ea"/>
              </a:rPr>
              <a:t>黒→</a:t>
            </a:r>
            <a:r>
              <a:rPr lang="ja-JP" altLang="en-US" sz="3600" b="1" dirty="0" smtClean="0">
                <a:solidFill>
                  <a:srgbClr val="00B050"/>
                </a:solidFill>
                <a:latin typeface="+mn-ea"/>
                <a:ea typeface="+mn-ea"/>
              </a:rPr>
              <a:t>緑</a:t>
            </a:r>
            <a:r>
              <a:rPr lang="en-US" altLang="ja-JP" sz="3600" b="1" dirty="0" smtClean="0">
                <a:solidFill>
                  <a:srgbClr val="00B050"/>
                </a:solidFill>
                <a:latin typeface="+mn-ea"/>
                <a:ea typeface="+mn-ea"/>
              </a:rPr>
              <a:t>(3</a:t>
            </a:r>
            <a:r>
              <a:rPr lang="ja-JP" altLang="en-US" sz="3600" b="1" dirty="0" smtClean="0">
                <a:solidFill>
                  <a:srgbClr val="00B050"/>
                </a:solidFill>
                <a:latin typeface="+mn-ea"/>
                <a:ea typeface="+mn-ea"/>
              </a:rPr>
              <a:t>日前</a:t>
            </a:r>
            <a:r>
              <a:rPr lang="en-US" altLang="ja-JP" sz="3600" b="1" dirty="0" smtClean="0">
                <a:solidFill>
                  <a:srgbClr val="00B050"/>
                </a:solidFill>
                <a:latin typeface="+mn-ea"/>
                <a:ea typeface="+mn-ea"/>
              </a:rPr>
              <a:t>)</a:t>
            </a:r>
            <a:r>
              <a:rPr lang="ja-JP" altLang="en-US" sz="3600" b="1" dirty="0" smtClean="0">
                <a:latin typeface="+mn-ea"/>
                <a:ea typeface="+mn-ea"/>
              </a:rPr>
              <a:t>→</a:t>
            </a:r>
            <a:r>
              <a:rPr lang="ja-JP" altLang="en-US" sz="3600" b="1" dirty="0" smtClean="0">
                <a:solidFill>
                  <a:schemeClr val="accent6"/>
                </a:solidFill>
                <a:latin typeface="+mn-ea"/>
                <a:ea typeface="+mn-ea"/>
              </a:rPr>
              <a:t>橙</a:t>
            </a:r>
            <a:r>
              <a:rPr lang="en-US" altLang="ja-JP" sz="3600" b="1" dirty="0" smtClean="0">
                <a:solidFill>
                  <a:schemeClr val="accent6"/>
                </a:solidFill>
                <a:latin typeface="+mn-ea"/>
                <a:ea typeface="+mn-ea"/>
              </a:rPr>
              <a:t>(</a:t>
            </a:r>
            <a:r>
              <a:rPr lang="ja-JP" altLang="en-US" sz="3600" b="1" dirty="0" smtClean="0">
                <a:solidFill>
                  <a:schemeClr val="accent6"/>
                </a:solidFill>
                <a:latin typeface="+mn-ea"/>
                <a:ea typeface="+mn-ea"/>
              </a:rPr>
              <a:t>前日</a:t>
            </a:r>
            <a:r>
              <a:rPr lang="en-US" altLang="ja-JP" sz="3600" b="1" dirty="0" smtClean="0">
                <a:solidFill>
                  <a:schemeClr val="accent6"/>
                </a:solidFill>
                <a:latin typeface="+mn-ea"/>
                <a:ea typeface="+mn-ea"/>
              </a:rPr>
              <a:t>)</a:t>
            </a:r>
            <a:r>
              <a:rPr lang="ja-JP" altLang="en-US" sz="3600" b="1" dirty="0" smtClean="0">
                <a:latin typeface="+mn-ea"/>
                <a:ea typeface="+mn-ea"/>
              </a:rPr>
              <a:t>→</a:t>
            </a:r>
            <a:r>
              <a:rPr lang="ja-JP" altLang="en-US" sz="3600" b="1" dirty="0" smtClean="0">
                <a:solidFill>
                  <a:srgbClr val="FF0000"/>
                </a:solidFill>
                <a:latin typeface="+mn-ea"/>
                <a:ea typeface="+mn-ea"/>
              </a:rPr>
              <a:t>赤</a:t>
            </a:r>
            <a:r>
              <a:rPr lang="en-US" altLang="ja-JP" sz="3600" b="1" dirty="0" smtClean="0">
                <a:solidFill>
                  <a:srgbClr val="FF0000"/>
                </a:solidFill>
                <a:latin typeface="+mn-ea"/>
                <a:ea typeface="+mn-ea"/>
              </a:rPr>
              <a:t>(</a:t>
            </a:r>
            <a:r>
              <a:rPr lang="ja-JP" altLang="en-US" sz="3600" b="1" dirty="0" smtClean="0">
                <a:solidFill>
                  <a:srgbClr val="FF0000"/>
                </a:solidFill>
                <a:latin typeface="+mn-ea"/>
                <a:ea typeface="+mn-ea"/>
              </a:rPr>
              <a:t>延滞</a:t>
            </a:r>
            <a:r>
              <a:rPr lang="en-US" altLang="ja-JP" sz="3600" b="1" dirty="0" smtClean="0">
                <a:solidFill>
                  <a:srgbClr val="FF0000"/>
                </a:solidFill>
                <a:latin typeface="+mn-ea"/>
                <a:ea typeface="+mn-ea"/>
              </a:rPr>
              <a:t>)</a:t>
            </a: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 rotWithShape="1">
          <a:blip r:embed="rId27"/>
          <a:srcRect l="34236" r="34201"/>
          <a:stretch/>
        </p:blipFill>
        <p:spPr>
          <a:xfrm>
            <a:off x="8363182" y="28019256"/>
            <a:ext cx="2106107" cy="3753458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 rotWithShape="1"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800841" y="17557171"/>
            <a:ext cx="1712266" cy="1744951"/>
          </a:xfrm>
          <a:prstGeom prst="rect">
            <a:avLst/>
          </a:prstGeom>
        </p:spPr>
      </p:pic>
      <p:pic>
        <p:nvPicPr>
          <p:cNvPr id="28" name="図 27"/>
          <p:cNvPicPr>
            <a:picLocks noChangeAspect="1"/>
          </p:cNvPicPr>
          <p:nvPr/>
        </p:nvPicPr>
        <p:blipFill rotWithShape="1"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326706" y="17565181"/>
            <a:ext cx="1722379" cy="1744950"/>
          </a:xfrm>
          <a:prstGeom prst="rect">
            <a:avLst/>
          </a:prstGeom>
        </p:spPr>
      </p:pic>
      <p:pic>
        <p:nvPicPr>
          <p:cNvPr id="47" name="図 46"/>
          <p:cNvPicPr>
            <a:picLocks noChangeAspect="1"/>
          </p:cNvPicPr>
          <p:nvPr/>
        </p:nvPicPr>
        <p:blipFill rotWithShape="1"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870378" y="17550658"/>
            <a:ext cx="1726190" cy="176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877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インスピレーション">
      <a:majorFont>
        <a:latin typeface="News Gothic MT"/>
        <a:ea typeface=""/>
        <a:cs typeface=""/>
        <a:font script="Jpan" typeface="メイリオ"/>
        <a:font script="Hans" typeface="宋体"/>
        <a:font script="Hant" typeface="新細明體"/>
      </a:majorFont>
      <a:minorFont>
        <a:latin typeface="News Gothic MT"/>
        <a:ea typeface=""/>
        <a:cs typeface=""/>
        <a:font script="Jpan" typeface="メイリオ"/>
        <a:font script="Hans" typeface="宋体"/>
        <a:font script="Hant" typeface="新細明體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11623</TotalTime>
  <Words>325</Words>
  <Application>Microsoft Office PowerPoint</Application>
  <PresentationFormat>ユーザー設定</PresentationFormat>
  <Paragraphs>69</Paragraphs>
  <Slides>1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</vt:i4>
      </vt:variant>
    </vt:vector>
  </HeadingPairs>
  <TitlesOfParts>
    <vt:vector size="5" baseType="lpstr">
      <vt:lpstr>News Gothic MT</vt:lpstr>
      <vt:lpstr>Arial</vt:lpstr>
      <vt:lpstr>メイリオ</vt:lpstr>
      <vt:lpstr>Office テーマ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Shunichiro Suenaga</dc:creator>
  <cp:lastModifiedBy>OGAWA</cp:lastModifiedBy>
  <cp:revision>115</cp:revision>
  <cp:lastPrinted>2013-06-06T09:02:07Z</cp:lastPrinted>
  <dcterms:created xsi:type="dcterms:W3CDTF">2013-06-06T07:46:37Z</dcterms:created>
  <dcterms:modified xsi:type="dcterms:W3CDTF">2017-02-23T09:21:58Z</dcterms:modified>
</cp:coreProperties>
</file>